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0"/>
  </p:notesMasterIdLst>
  <p:sldIdLst>
    <p:sldId id="486" r:id="rId2"/>
    <p:sldId id="268" r:id="rId3"/>
    <p:sldId id="487" r:id="rId4"/>
    <p:sldId id="483" r:id="rId5"/>
    <p:sldId id="484" r:id="rId6"/>
    <p:sldId id="485" r:id="rId7"/>
    <p:sldId id="274" r:id="rId8"/>
    <p:sldId id="495" r:id="rId9"/>
    <p:sldId id="496" r:id="rId10"/>
    <p:sldId id="493" r:id="rId11"/>
    <p:sldId id="500" r:id="rId12"/>
    <p:sldId id="501" r:id="rId13"/>
    <p:sldId id="502" r:id="rId14"/>
    <p:sldId id="498" r:id="rId15"/>
    <p:sldId id="477" r:id="rId16"/>
    <p:sldId id="499" r:id="rId17"/>
    <p:sldId id="271" r:id="rId18"/>
    <p:sldId id="409"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vedi@soyuztechnologies.com" initials="c" lastIdx="1" clrIdx="0">
    <p:extLst>
      <p:ext uri="{19B8F6BF-5375-455C-9EA6-DF929625EA0E}">
        <p15:presenceInfo xmlns:p15="http://schemas.microsoft.com/office/powerpoint/2012/main" userId="eea0e64e96b772aa"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3" d="100"/>
          <a:sy n="83" d="100"/>
        </p:scale>
        <p:origin x="658"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331FD0C-F1EC-40D9-8DD3-27B00E595AAE}" type="datetimeFigureOut">
              <a:rPr lang="en-US" smtClean="0"/>
              <a:t>9/15/2021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67FE599-0E75-47FC-8ADC-F240612E6EA6}" type="slidenum">
              <a:rPr lang="en-US" smtClean="0"/>
              <a:t>‹#›</a:t>
            </a:fld>
            <a:endParaRPr lang="en-US"/>
          </a:p>
        </p:txBody>
      </p:sp>
    </p:spTree>
    <p:extLst>
      <p:ext uri="{BB962C8B-B14F-4D97-AF65-F5344CB8AC3E}">
        <p14:creationId xmlns:p14="http://schemas.microsoft.com/office/powerpoint/2010/main" val="32869076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A1A69-D4AC-4BAE-8AEC-5488ACFFF39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64C1973-A82C-40D5-AB36-756D0845A46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581E871-19B1-49C1-A36B-FCC6B5FC7C11}"/>
              </a:ext>
            </a:extLst>
          </p:cNvPr>
          <p:cNvSpPr>
            <a:spLocks noGrp="1"/>
          </p:cNvSpPr>
          <p:nvPr>
            <p:ph type="dt" sz="half" idx="10"/>
          </p:nvPr>
        </p:nvSpPr>
        <p:spPr/>
        <p:txBody>
          <a:bodyPr/>
          <a:lstStyle/>
          <a:p>
            <a:fld id="{07B72112-700F-45A2-813E-4519D38AFB13}" type="datetimeFigureOut">
              <a:rPr lang="en-US" smtClean="0"/>
              <a:t>9/15/2021</a:t>
            </a:fld>
            <a:endParaRPr lang="en-US"/>
          </a:p>
        </p:txBody>
      </p:sp>
      <p:sp>
        <p:nvSpPr>
          <p:cNvPr id="5" name="Footer Placeholder 4">
            <a:extLst>
              <a:ext uri="{FF2B5EF4-FFF2-40B4-BE49-F238E27FC236}">
                <a16:creationId xmlns:a16="http://schemas.microsoft.com/office/drawing/2014/main" id="{E495E3A2-6F7E-4D58-9C06-A0B9BD84649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E4778A9-D0DF-4A8C-9117-19AA1DE43297}"/>
              </a:ext>
            </a:extLst>
          </p:cNvPr>
          <p:cNvSpPr>
            <a:spLocks noGrp="1"/>
          </p:cNvSpPr>
          <p:nvPr>
            <p:ph type="sldNum" sz="quarter" idx="12"/>
          </p:nvPr>
        </p:nvSpPr>
        <p:spPr/>
        <p:txBody>
          <a:bodyPr/>
          <a:lstStyle/>
          <a:p>
            <a:fld id="{51CFDEE0-0D24-475C-AB8F-C4ECF29204BD}" type="slidenum">
              <a:rPr lang="en-US" smtClean="0"/>
              <a:t>‹#›</a:t>
            </a:fld>
            <a:endParaRPr lang="en-US"/>
          </a:p>
        </p:txBody>
      </p:sp>
    </p:spTree>
    <p:extLst>
      <p:ext uri="{BB962C8B-B14F-4D97-AF65-F5344CB8AC3E}">
        <p14:creationId xmlns:p14="http://schemas.microsoft.com/office/powerpoint/2010/main" val="25972247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7239DE-1BF2-490A-B2F3-D89000C7AB0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B1703F6-18C6-4915-AA9B-DD811743E5E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EDC1A75-DFB4-43C9-AE12-E64AFE960512}"/>
              </a:ext>
            </a:extLst>
          </p:cNvPr>
          <p:cNvSpPr>
            <a:spLocks noGrp="1"/>
          </p:cNvSpPr>
          <p:nvPr>
            <p:ph type="dt" sz="half" idx="10"/>
          </p:nvPr>
        </p:nvSpPr>
        <p:spPr/>
        <p:txBody>
          <a:bodyPr/>
          <a:lstStyle/>
          <a:p>
            <a:fld id="{07B72112-700F-45A2-813E-4519D38AFB13}" type="datetimeFigureOut">
              <a:rPr lang="en-US" smtClean="0"/>
              <a:t>9/15/2021</a:t>
            </a:fld>
            <a:endParaRPr lang="en-US"/>
          </a:p>
        </p:txBody>
      </p:sp>
      <p:sp>
        <p:nvSpPr>
          <p:cNvPr id="5" name="Footer Placeholder 4">
            <a:extLst>
              <a:ext uri="{FF2B5EF4-FFF2-40B4-BE49-F238E27FC236}">
                <a16:creationId xmlns:a16="http://schemas.microsoft.com/office/drawing/2014/main" id="{565822F4-4499-4C8F-A714-10C53643E66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9AC0B2F-E803-45A1-813F-E242980249D3}"/>
              </a:ext>
            </a:extLst>
          </p:cNvPr>
          <p:cNvSpPr>
            <a:spLocks noGrp="1"/>
          </p:cNvSpPr>
          <p:nvPr>
            <p:ph type="sldNum" sz="quarter" idx="12"/>
          </p:nvPr>
        </p:nvSpPr>
        <p:spPr/>
        <p:txBody>
          <a:bodyPr/>
          <a:lstStyle/>
          <a:p>
            <a:fld id="{51CFDEE0-0D24-475C-AB8F-C4ECF29204BD}" type="slidenum">
              <a:rPr lang="en-US" smtClean="0"/>
              <a:t>‹#›</a:t>
            </a:fld>
            <a:endParaRPr lang="en-US"/>
          </a:p>
        </p:txBody>
      </p:sp>
    </p:spTree>
    <p:extLst>
      <p:ext uri="{BB962C8B-B14F-4D97-AF65-F5344CB8AC3E}">
        <p14:creationId xmlns:p14="http://schemas.microsoft.com/office/powerpoint/2010/main" val="9253122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41D9BF5-ABA6-45B7-8C7D-50AD1829975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13452DC-4A66-4BE8-B480-AF467811D2E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1CC77A6-ABB2-4306-B565-67CA5D406236}"/>
              </a:ext>
            </a:extLst>
          </p:cNvPr>
          <p:cNvSpPr>
            <a:spLocks noGrp="1"/>
          </p:cNvSpPr>
          <p:nvPr>
            <p:ph type="dt" sz="half" idx="10"/>
          </p:nvPr>
        </p:nvSpPr>
        <p:spPr/>
        <p:txBody>
          <a:bodyPr/>
          <a:lstStyle/>
          <a:p>
            <a:fld id="{07B72112-700F-45A2-813E-4519D38AFB13}" type="datetimeFigureOut">
              <a:rPr lang="en-US" smtClean="0"/>
              <a:t>9/15/2021</a:t>
            </a:fld>
            <a:endParaRPr lang="en-US"/>
          </a:p>
        </p:txBody>
      </p:sp>
      <p:sp>
        <p:nvSpPr>
          <p:cNvPr id="5" name="Footer Placeholder 4">
            <a:extLst>
              <a:ext uri="{FF2B5EF4-FFF2-40B4-BE49-F238E27FC236}">
                <a16:creationId xmlns:a16="http://schemas.microsoft.com/office/drawing/2014/main" id="{C85491DF-19CF-4754-B5CA-C1E65DCC18B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762CCF-9DE9-437C-A9AF-49603B7CCA4C}"/>
              </a:ext>
            </a:extLst>
          </p:cNvPr>
          <p:cNvSpPr>
            <a:spLocks noGrp="1"/>
          </p:cNvSpPr>
          <p:nvPr>
            <p:ph type="sldNum" sz="quarter" idx="12"/>
          </p:nvPr>
        </p:nvSpPr>
        <p:spPr/>
        <p:txBody>
          <a:bodyPr/>
          <a:lstStyle/>
          <a:p>
            <a:fld id="{51CFDEE0-0D24-475C-AB8F-C4ECF29204BD}" type="slidenum">
              <a:rPr lang="en-US" smtClean="0"/>
              <a:t>‹#›</a:t>
            </a:fld>
            <a:endParaRPr lang="en-US"/>
          </a:p>
        </p:txBody>
      </p:sp>
    </p:spTree>
    <p:extLst>
      <p:ext uri="{BB962C8B-B14F-4D97-AF65-F5344CB8AC3E}">
        <p14:creationId xmlns:p14="http://schemas.microsoft.com/office/powerpoint/2010/main" val="36289278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3E9806-D1CD-417A-B5BE-B619CCC7F78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A2D300F-9263-4847-81FC-0A1C3C55E98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C41853A-DE4C-4A1A-B0FA-3C4904CC8719}"/>
              </a:ext>
            </a:extLst>
          </p:cNvPr>
          <p:cNvSpPr>
            <a:spLocks noGrp="1"/>
          </p:cNvSpPr>
          <p:nvPr>
            <p:ph type="dt" sz="half" idx="10"/>
          </p:nvPr>
        </p:nvSpPr>
        <p:spPr/>
        <p:txBody>
          <a:bodyPr/>
          <a:lstStyle/>
          <a:p>
            <a:fld id="{07B72112-700F-45A2-813E-4519D38AFB13}" type="datetimeFigureOut">
              <a:rPr lang="en-US" smtClean="0"/>
              <a:t>9/15/2021</a:t>
            </a:fld>
            <a:endParaRPr lang="en-US"/>
          </a:p>
        </p:txBody>
      </p:sp>
      <p:sp>
        <p:nvSpPr>
          <p:cNvPr id="5" name="Footer Placeholder 4">
            <a:extLst>
              <a:ext uri="{FF2B5EF4-FFF2-40B4-BE49-F238E27FC236}">
                <a16:creationId xmlns:a16="http://schemas.microsoft.com/office/drawing/2014/main" id="{ECFE4B27-F250-425A-81CD-1F1706BD207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6FB97A-8823-46C7-91C9-FEBAC11C28FB}"/>
              </a:ext>
            </a:extLst>
          </p:cNvPr>
          <p:cNvSpPr>
            <a:spLocks noGrp="1"/>
          </p:cNvSpPr>
          <p:nvPr>
            <p:ph type="sldNum" sz="quarter" idx="12"/>
          </p:nvPr>
        </p:nvSpPr>
        <p:spPr/>
        <p:txBody>
          <a:bodyPr/>
          <a:lstStyle/>
          <a:p>
            <a:fld id="{51CFDEE0-0D24-475C-AB8F-C4ECF29204BD}" type="slidenum">
              <a:rPr lang="en-US" smtClean="0"/>
              <a:t>‹#›</a:t>
            </a:fld>
            <a:endParaRPr lang="en-US"/>
          </a:p>
        </p:txBody>
      </p:sp>
    </p:spTree>
    <p:extLst>
      <p:ext uri="{BB962C8B-B14F-4D97-AF65-F5344CB8AC3E}">
        <p14:creationId xmlns:p14="http://schemas.microsoft.com/office/powerpoint/2010/main" val="32384269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7E2A02-D8A0-42E4-B6D4-EA106BD3720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4B2964F-FBCA-4D5C-ACFF-496969D9DF6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584C233-2707-46EC-9A0A-FEA659791C56}"/>
              </a:ext>
            </a:extLst>
          </p:cNvPr>
          <p:cNvSpPr>
            <a:spLocks noGrp="1"/>
          </p:cNvSpPr>
          <p:nvPr>
            <p:ph type="dt" sz="half" idx="10"/>
          </p:nvPr>
        </p:nvSpPr>
        <p:spPr/>
        <p:txBody>
          <a:bodyPr/>
          <a:lstStyle/>
          <a:p>
            <a:fld id="{07B72112-700F-45A2-813E-4519D38AFB13}" type="datetimeFigureOut">
              <a:rPr lang="en-US" smtClean="0"/>
              <a:t>9/15/2021</a:t>
            </a:fld>
            <a:endParaRPr lang="en-US"/>
          </a:p>
        </p:txBody>
      </p:sp>
      <p:sp>
        <p:nvSpPr>
          <p:cNvPr id="5" name="Footer Placeholder 4">
            <a:extLst>
              <a:ext uri="{FF2B5EF4-FFF2-40B4-BE49-F238E27FC236}">
                <a16:creationId xmlns:a16="http://schemas.microsoft.com/office/drawing/2014/main" id="{5DA5891A-C7DA-44DD-B571-F3D228DA794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2B5D4F0-9058-4C21-88FB-252AA932A7AC}"/>
              </a:ext>
            </a:extLst>
          </p:cNvPr>
          <p:cNvSpPr>
            <a:spLocks noGrp="1"/>
          </p:cNvSpPr>
          <p:nvPr>
            <p:ph type="sldNum" sz="quarter" idx="12"/>
          </p:nvPr>
        </p:nvSpPr>
        <p:spPr/>
        <p:txBody>
          <a:bodyPr/>
          <a:lstStyle/>
          <a:p>
            <a:fld id="{51CFDEE0-0D24-475C-AB8F-C4ECF29204BD}" type="slidenum">
              <a:rPr lang="en-US" smtClean="0"/>
              <a:t>‹#›</a:t>
            </a:fld>
            <a:endParaRPr lang="en-US"/>
          </a:p>
        </p:txBody>
      </p:sp>
    </p:spTree>
    <p:extLst>
      <p:ext uri="{BB962C8B-B14F-4D97-AF65-F5344CB8AC3E}">
        <p14:creationId xmlns:p14="http://schemas.microsoft.com/office/powerpoint/2010/main" val="38546571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956742-C1D0-4713-950E-F2F1814E35D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AE4DEA1-37D6-4BA3-B93A-8D54E89387F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4A9F8CF-0CDC-4EFA-9C35-765452C44EB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96A7E90-7DE6-4AB0-8644-4E0177D6F579}"/>
              </a:ext>
            </a:extLst>
          </p:cNvPr>
          <p:cNvSpPr>
            <a:spLocks noGrp="1"/>
          </p:cNvSpPr>
          <p:nvPr>
            <p:ph type="dt" sz="half" idx="10"/>
          </p:nvPr>
        </p:nvSpPr>
        <p:spPr/>
        <p:txBody>
          <a:bodyPr/>
          <a:lstStyle/>
          <a:p>
            <a:fld id="{07B72112-700F-45A2-813E-4519D38AFB13}" type="datetimeFigureOut">
              <a:rPr lang="en-US" smtClean="0"/>
              <a:t>9/15/2021</a:t>
            </a:fld>
            <a:endParaRPr lang="en-US"/>
          </a:p>
        </p:txBody>
      </p:sp>
      <p:sp>
        <p:nvSpPr>
          <p:cNvPr id="6" name="Footer Placeholder 5">
            <a:extLst>
              <a:ext uri="{FF2B5EF4-FFF2-40B4-BE49-F238E27FC236}">
                <a16:creationId xmlns:a16="http://schemas.microsoft.com/office/drawing/2014/main" id="{9879AE3F-025E-4A0B-85E2-313AA51106D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B71362A-8A21-478D-B27E-7E2944420C25}"/>
              </a:ext>
            </a:extLst>
          </p:cNvPr>
          <p:cNvSpPr>
            <a:spLocks noGrp="1"/>
          </p:cNvSpPr>
          <p:nvPr>
            <p:ph type="sldNum" sz="quarter" idx="12"/>
          </p:nvPr>
        </p:nvSpPr>
        <p:spPr/>
        <p:txBody>
          <a:bodyPr/>
          <a:lstStyle/>
          <a:p>
            <a:fld id="{51CFDEE0-0D24-475C-AB8F-C4ECF29204BD}" type="slidenum">
              <a:rPr lang="en-US" smtClean="0"/>
              <a:t>‹#›</a:t>
            </a:fld>
            <a:endParaRPr lang="en-US"/>
          </a:p>
        </p:txBody>
      </p:sp>
    </p:spTree>
    <p:extLst>
      <p:ext uri="{BB962C8B-B14F-4D97-AF65-F5344CB8AC3E}">
        <p14:creationId xmlns:p14="http://schemas.microsoft.com/office/powerpoint/2010/main" val="35783464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3537B8-DDE6-4377-8CFF-F649B7743C8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BC71A6D-2C98-43E4-A53A-E9F986DBBBE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0BF75DA-220B-451D-8748-7269AED86B9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BFF8C04-5A30-4C27-9E12-FEEBF0BDF87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BD47C6D-7FFA-4C18-94FA-C3F31203799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72E6365-D868-4DF7-A612-E4ECE22826C0}"/>
              </a:ext>
            </a:extLst>
          </p:cNvPr>
          <p:cNvSpPr>
            <a:spLocks noGrp="1"/>
          </p:cNvSpPr>
          <p:nvPr>
            <p:ph type="dt" sz="half" idx="10"/>
          </p:nvPr>
        </p:nvSpPr>
        <p:spPr/>
        <p:txBody>
          <a:bodyPr/>
          <a:lstStyle/>
          <a:p>
            <a:fld id="{07B72112-700F-45A2-813E-4519D38AFB13}" type="datetimeFigureOut">
              <a:rPr lang="en-US" smtClean="0"/>
              <a:t>9/15/2021</a:t>
            </a:fld>
            <a:endParaRPr lang="en-US"/>
          </a:p>
        </p:txBody>
      </p:sp>
      <p:sp>
        <p:nvSpPr>
          <p:cNvPr id="8" name="Footer Placeholder 7">
            <a:extLst>
              <a:ext uri="{FF2B5EF4-FFF2-40B4-BE49-F238E27FC236}">
                <a16:creationId xmlns:a16="http://schemas.microsoft.com/office/drawing/2014/main" id="{8ACC35B7-9F28-4539-B9DC-393E0FBD7FE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22DA4A7-E798-40CC-B002-E0AF30E8877D}"/>
              </a:ext>
            </a:extLst>
          </p:cNvPr>
          <p:cNvSpPr>
            <a:spLocks noGrp="1"/>
          </p:cNvSpPr>
          <p:nvPr>
            <p:ph type="sldNum" sz="quarter" idx="12"/>
          </p:nvPr>
        </p:nvSpPr>
        <p:spPr/>
        <p:txBody>
          <a:bodyPr/>
          <a:lstStyle/>
          <a:p>
            <a:fld id="{51CFDEE0-0D24-475C-AB8F-C4ECF29204BD}" type="slidenum">
              <a:rPr lang="en-US" smtClean="0"/>
              <a:t>‹#›</a:t>
            </a:fld>
            <a:endParaRPr lang="en-US"/>
          </a:p>
        </p:txBody>
      </p:sp>
    </p:spTree>
    <p:extLst>
      <p:ext uri="{BB962C8B-B14F-4D97-AF65-F5344CB8AC3E}">
        <p14:creationId xmlns:p14="http://schemas.microsoft.com/office/powerpoint/2010/main" val="15204776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C5BB88-4941-4586-9136-EC0FC544BC3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D336A2B-5C3E-4DD3-BE32-C4EC6BBBDCE3}"/>
              </a:ext>
            </a:extLst>
          </p:cNvPr>
          <p:cNvSpPr>
            <a:spLocks noGrp="1"/>
          </p:cNvSpPr>
          <p:nvPr>
            <p:ph type="dt" sz="half" idx="10"/>
          </p:nvPr>
        </p:nvSpPr>
        <p:spPr/>
        <p:txBody>
          <a:bodyPr/>
          <a:lstStyle/>
          <a:p>
            <a:fld id="{07B72112-700F-45A2-813E-4519D38AFB13}" type="datetimeFigureOut">
              <a:rPr lang="en-US" smtClean="0"/>
              <a:t>9/15/2021</a:t>
            </a:fld>
            <a:endParaRPr lang="en-US"/>
          </a:p>
        </p:txBody>
      </p:sp>
      <p:sp>
        <p:nvSpPr>
          <p:cNvPr id="4" name="Footer Placeholder 3">
            <a:extLst>
              <a:ext uri="{FF2B5EF4-FFF2-40B4-BE49-F238E27FC236}">
                <a16:creationId xmlns:a16="http://schemas.microsoft.com/office/drawing/2014/main" id="{D13E984D-B18C-428D-8DA7-F8D771300F7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7E8CE9E-794B-4585-A110-4014D56B5DAB}"/>
              </a:ext>
            </a:extLst>
          </p:cNvPr>
          <p:cNvSpPr>
            <a:spLocks noGrp="1"/>
          </p:cNvSpPr>
          <p:nvPr>
            <p:ph type="sldNum" sz="quarter" idx="12"/>
          </p:nvPr>
        </p:nvSpPr>
        <p:spPr/>
        <p:txBody>
          <a:bodyPr/>
          <a:lstStyle/>
          <a:p>
            <a:fld id="{51CFDEE0-0D24-475C-AB8F-C4ECF29204BD}" type="slidenum">
              <a:rPr lang="en-US" smtClean="0"/>
              <a:t>‹#›</a:t>
            </a:fld>
            <a:endParaRPr lang="en-US"/>
          </a:p>
        </p:txBody>
      </p:sp>
    </p:spTree>
    <p:extLst>
      <p:ext uri="{BB962C8B-B14F-4D97-AF65-F5344CB8AC3E}">
        <p14:creationId xmlns:p14="http://schemas.microsoft.com/office/powerpoint/2010/main" val="27916934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87F414E-B190-49F7-BEBC-AE9A54F903DD}"/>
              </a:ext>
            </a:extLst>
          </p:cNvPr>
          <p:cNvSpPr>
            <a:spLocks noGrp="1"/>
          </p:cNvSpPr>
          <p:nvPr>
            <p:ph type="dt" sz="half" idx="10"/>
          </p:nvPr>
        </p:nvSpPr>
        <p:spPr/>
        <p:txBody>
          <a:bodyPr/>
          <a:lstStyle/>
          <a:p>
            <a:fld id="{07B72112-700F-45A2-813E-4519D38AFB13}" type="datetimeFigureOut">
              <a:rPr lang="en-US" smtClean="0"/>
              <a:t>9/15/2021</a:t>
            </a:fld>
            <a:endParaRPr lang="en-US"/>
          </a:p>
        </p:txBody>
      </p:sp>
      <p:sp>
        <p:nvSpPr>
          <p:cNvPr id="3" name="Footer Placeholder 2">
            <a:extLst>
              <a:ext uri="{FF2B5EF4-FFF2-40B4-BE49-F238E27FC236}">
                <a16:creationId xmlns:a16="http://schemas.microsoft.com/office/drawing/2014/main" id="{9DEE0C3E-3EDE-4808-BE48-3155D423B89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7A7DD78-6F3C-4751-AEA7-E9E3F300B23C}"/>
              </a:ext>
            </a:extLst>
          </p:cNvPr>
          <p:cNvSpPr>
            <a:spLocks noGrp="1"/>
          </p:cNvSpPr>
          <p:nvPr>
            <p:ph type="sldNum" sz="quarter" idx="12"/>
          </p:nvPr>
        </p:nvSpPr>
        <p:spPr/>
        <p:txBody>
          <a:bodyPr/>
          <a:lstStyle/>
          <a:p>
            <a:fld id="{51CFDEE0-0D24-475C-AB8F-C4ECF29204BD}" type="slidenum">
              <a:rPr lang="en-US" smtClean="0"/>
              <a:t>‹#›</a:t>
            </a:fld>
            <a:endParaRPr lang="en-US"/>
          </a:p>
        </p:txBody>
      </p:sp>
    </p:spTree>
    <p:extLst>
      <p:ext uri="{BB962C8B-B14F-4D97-AF65-F5344CB8AC3E}">
        <p14:creationId xmlns:p14="http://schemas.microsoft.com/office/powerpoint/2010/main" val="33933091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E28D-D406-4A10-AB9F-F6A4ECDA5A2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FDCBDC0-01E2-4124-8F98-A82EF195A23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B727984-D195-4A63-ADFD-5629EF143D1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1590301-5C71-4FD9-9ED5-7813F0DDB9CA}"/>
              </a:ext>
            </a:extLst>
          </p:cNvPr>
          <p:cNvSpPr>
            <a:spLocks noGrp="1"/>
          </p:cNvSpPr>
          <p:nvPr>
            <p:ph type="dt" sz="half" idx="10"/>
          </p:nvPr>
        </p:nvSpPr>
        <p:spPr/>
        <p:txBody>
          <a:bodyPr/>
          <a:lstStyle/>
          <a:p>
            <a:fld id="{07B72112-700F-45A2-813E-4519D38AFB13}" type="datetimeFigureOut">
              <a:rPr lang="en-US" smtClean="0"/>
              <a:t>9/15/2021</a:t>
            </a:fld>
            <a:endParaRPr lang="en-US"/>
          </a:p>
        </p:txBody>
      </p:sp>
      <p:sp>
        <p:nvSpPr>
          <p:cNvPr id="6" name="Footer Placeholder 5">
            <a:extLst>
              <a:ext uri="{FF2B5EF4-FFF2-40B4-BE49-F238E27FC236}">
                <a16:creationId xmlns:a16="http://schemas.microsoft.com/office/drawing/2014/main" id="{505C5D21-C3E4-457E-AC23-8AB339E2406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050A996-F4AB-4794-BA02-39045EEDB26F}"/>
              </a:ext>
            </a:extLst>
          </p:cNvPr>
          <p:cNvSpPr>
            <a:spLocks noGrp="1"/>
          </p:cNvSpPr>
          <p:nvPr>
            <p:ph type="sldNum" sz="quarter" idx="12"/>
          </p:nvPr>
        </p:nvSpPr>
        <p:spPr/>
        <p:txBody>
          <a:bodyPr/>
          <a:lstStyle/>
          <a:p>
            <a:fld id="{51CFDEE0-0D24-475C-AB8F-C4ECF29204BD}" type="slidenum">
              <a:rPr lang="en-US" smtClean="0"/>
              <a:t>‹#›</a:t>
            </a:fld>
            <a:endParaRPr lang="en-US"/>
          </a:p>
        </p:txBody>
      </p:sp>
    </p:spTree>
    <p:extLst>
      <p:ext uri="{BB962C8B-B14F-4D97-AF65-F5344CB8AC3E}">
        <p14:creationId xmlns:p14="http://schemas.microsoft.com/office/powerpoint/2010/main" val="20107222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659B33-74ED-49F0-9698-2AFD8B9461C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9E80E21-A3E2-4ED8-8118-E46466FF315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2B65741-C280-46A5-A501-33EC1581193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55EB005-B6E6-470E-B89C-6A57EA263251}"/>
              </a:ext>
            </a:extLst>
          </p:cNvPr>
          <p:cNvSpPr>
            <a:spLocks noGrp="1"/>
          </p:cNvSpPr>
          <p:nvPr>
            <p:ph type="dt" sz="half" idx="10"/>
          </p:nvPr>
        </p:nvSpPr>
        <p:spPr/>
        <p:txBody>
          <a:bodyPr/>
          <a:lstStyle/>
          <a:p>
            <a:fld id="{07B72112-700F-45A2-813E-4519D38AFB13}" type="datetimeFigureOut">
              <a:rPr lang="en-US" smtClean="0"/>
              <a:t>9/15/2021</a:t>
            </a:fld>
            <a:endParaRPr lang="en-US"/>
          </a:p>
        </p:txBody>
      </p:sp>
      <p:sp>
        <p:nvSpPr>
          <p:cNvPr id="6" name="Footer Placeholder 5">
            <a:extLst>
              <a:ext uri="{FF2B5EF4-FFF2-40B4-BE49-F238E27FC236}">
                <a16:creationId xmlns:a16="http://schemas.microsoft.com/office/drawing/2014/main" id="{9053219A-67AB-4D42-BEA0-2B007FD9342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A5343B8-88D8-4F2B-9DFE-4A5BDE9772FC}"/>
              </a:ext>
            </a:extLst>
          </p:cNvPr>
          <p:cNvSpPr>
            <a:spLocks noGrp="1"/>
          </p:cNvSpPr>
          <p:nvPr>
            <p:ph type="sldNum" sz="quarter" idx="12"/>
          </p:nvPr>
        </p:nvSpPr>
        <p:spPr/>
        <p:txBody>
          <a:bodyPr/>
          <a:lstStyle/>
          <a:p>
            <a:fld id="{51CFDEE0-0D24-475C-AB8F-C4ECF29204BD}" type="slidenum">
              <a:rPr lang="en-US" smtClean="0"/>
              <a:t>‹#›</a:t>
            </a:fld>
            <a:endParaRPr lang="en-US"/>
          </a:p>
        </p:txBody>
      </p:sp>
    </p:spTree>
    <p:extLst>
      <p:ext uri="{BB962C8B-B14F-4D97-AF65-F5344CB8AC3E}">
        <p14:creationId xmlns:p14="http://schemas.microsoft.com/office/powerpoint/2010/main" val="33852964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B7ADD55-4F37-453F-8791-A8BF5ECD5D1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E1593FE-A5DF-46DB-87D3-D04F02B1D46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DD593B-1F77-47A4-B1F6-9B89E3C7CA6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7B72112-700F-45A2-813E-4519D38AFB13}" type="datetimeFigureOut">
              <a:rPr lang="en-US" smtClean="0"/>
              <a:t>9/15/2021</a:t>
            </a:fld>
            <a:endParaRPr lang="en-US"/>
          </a:p>
        </p:txBody>
      </p:sp>
      <p:sp>
        <p:nvSpPr>
          <p:cNvPr id="5" name="Footer Placeholder 4">
            <a:extLst>
              <a:ext uri="{FF2B5EF4-FFF2-40B4-BE49-F238E27FC236}">
                <a16:creationId xmlns:a16="http://schemas.microsoft.com/office/drawing/2014/main" id="{BF1D617B-8CF8-474D-9BCC-760FDB9C329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545B7B8-36A0-4FD2-BEAD-6EE867E168C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1CFDEE0-0D24-475C-AB8F-C4ECF29204BD}" type="slidenum">
              <a:rPr lang="en-US" smtClean="0"/>
              <a:t>‹#›</a:t>
            </a:fld>
            <a:endParaRPr lang="en-US"/>
          </a:p>
        </p:txBody>
      </p:sp>
    </p:spTree>
    <p:extLst>
      <p:ext uri="{BB962C8B-B14F-4D97-AF65-F5344CB8AC3E}">
        <p14:creationId xmlns:p14="http://schemas.microsoft.com/office/powerpoint/2010/main" val="363912702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hyperlink" Target="https://github.com/soyuztechnologies/Corporate_Full_Stack_Training/blob/master/Day%204/webapp3/view/App.view.txt" TargetMode="External"/><Relationship Id="rId13" Type="http://schemas.openxmlformats.org/officeDocument/2006/relationships/hyperlink" Target="https://github.com/soyuztechnologies/Corporate_Full_Stack_Training/blob/master/Day%204/webapp3/Component.txt" TargetMode="External"/><Relationship Id="rId3" Type="http://schemas.openxmlformats.org/officeDocument/2006/relationships/hyperlink" Target="https://github.com/soyuztechnologies/Corporate_Full_Stack_Training/blob/master/Day%204/webapp3/controller/View2.controller.txt" TargetMode="External"/><Relationship Id="rId7" Type="http://schemas.openxmlformats.org/officeDocument/2006/relationships/hyperlink" Target="https://github.com/soyuztechnologies/Corporate_Full_Stack_Training/blob/master/Day%204/webapp3/models/fruitdata.txt" TargetMode="External"/><Relationship Id="rId12" Type="http://schemas.openxmlformats.org/officeDocument/2006/relationships/hyperlink" Target="https://github.com/soyuztechnologies/Corporate_Full_Stack_Training/blob/master/Day%204/webapp3/view/View2.view.txt" TargetMode="External"/><Relationship Id="rId2" Type="http://schemas.openxmlformats.org/officeDocument/2006/relationships/hyperlink" Target="https://github.com/soyuztechnologies/Corporate_Full_Stack_Training/blob/master/Day%204/webapp3/controller/View1.controller.txt" TargetMode="External"/><Relationship Id="rId16" Type="http://schemas.openxmlformats.org/officeDocument/2006/relationships/image" Target="../media/image9.jpeg"/><Relationship Id="rId1" Type="http://schemas.openxmlformats.org/officeDocument/2006/relationships/slideLayout" Target="../slideLayouts/slideLayout2.xml"/><Relationship Id="rId6" Type="http://schemas.openxmlformats.org/officeDocument/2006/relationships/hyperlink" Target="https://github.com/soyuztechnologies/Corporate_Full_Stack_Training/blob/master/Day%204/webapp3/i18n/i18n.txt" TargetMode="External"/><Relationship Id="rId11" Type="http://schemas.openxmlformats.org/officeDocument/2006/relationships/hyperlink" Target="https://github.com/soyuztechnologies/Corporate_Full_Stack_Training/blob/master/Day%204/webapp3/view/View1.view.txt" TargetMode="External"/><Relationship Id="rId5" Type="http://schemas.openxmlformats.org/officeDocument/2006/relationships/hyperlink" Target="https://github.com/soyuztechnologies/Corporate_Full_Stack_Training/blob/master/Day%204/webapp3/controller/Supplier.controller.txt" TargetMode="External"/><Relationship Id="rId15" Type="http://schemas.openxmlformats.org/officeDocument/2006/relationships/image" Target="../media/image2.png"/><Relationship Id="rId10" Type="http://schemas.openxmlformats.org/officeDocument/2006/relationships/hyperlink" Target="https://github.com/soyuztechnologies/Corporate_Full_Stack_Training/blob/master/Day%204/webapp3/view/Supplier.view.txt" TargetMode="External"/><Relationship Id="rId4" Type="http://schemas.openxmlformats.org/officeDocument/2006/relationships/hyperlink" Target="https://github.com/soyuztechnologies/Corporate_Full_Stack_Training/blob/master/Day%204/webapp3/controller/Avengers.controller.txt" TargetMode="External"/><Relationship Id="rId9" Type="http://schemas.openxmlformats.org/officeDocument/2006/relationships/hyperlink" Target="https://github.com/soyuztechnologies/Corporate_Full_Stack_Training/blob/master/Day%204/webapp3/view/Avengers.view.txt" TargetMode="External"/><Relationship Id="rId14" Type="http://schemas.openxmlformats.org/officeDocument/2006/relationships/hyperlink" Target="https://github.com/soyuztechnologies/Corporate_Full_Stack_Training/blob/master/Day%204/webapp3/manifest.txt"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1.png"/><Relationship Id="rId2" Type="http://schemas.openxmlformats.org/officeDocument/2006/relationships/hyperlink" Target="https://sapui5.hana.ondemand.com/#/topic/1b6dcd39a6a74f528b27ddb22f15af0d" TargetMode="External"/><Relationship Id="rId1" Type="http://schemas.openxmlformats.org/officeDocument/2006/relationships/slideLayout" Target="../slideLayouts/slideLayout2.xml"/><Relationship Id="rId6" Type="http://schemas.openxmlformats.org/officeDocument/2006/relationships/hyperlink" Target="https://github.com/soyuztechnologies/Corporate_Full_Stack_Training/blob/master/Day%204/webapp3/manifest.txt" TargetMode="External"/><Relationship Id="rId5" Type="http://schemas.openxmlformats.org/officeDocument/2006/relationships/image" Target="../media/image10.png"/><Relationship Id="rId4" Type="http://schemas.openxmlformats.org/officeDocument/2006/relationships/hyperlink" Target="https://github.com/soyuztechnologies/Corporate_Full_Stack_Training/blob/master/Day%204/webapp3/Component.txt"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6">
            <a:extLst>
              <a:ext uri="{FF2B5EF4-FFF2-40B4-BE49-F238E27FC236}">
                <a16:creationId xmlns:a16="http://schemas.microsoft.com/office/drawing/2014/main" id="{1F14CC75-E7D7-406E-975C-A7753B5C3FF4}"/>
              </a:ext>
            </a:extLst>
          </p:cNvPr>
          <p:cNvSpPr/>
          <p:nvPr/>
        </p:nvSpPr>
        <p:spPr>
          <a:xfrm>
            <a:off x="0" y="1116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2">
              <a:extLst>
                <a:ext uri="{BEBA8EAE-BF5A-486C-A8C5-ECC9F3942E4B}">
                  <a14:imgProps xmlns:a14="http://schemas.microsoft.com/office/drawing/2010/main">
                    <a14:imgLayer r:embed="rId3">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5" name="TextBox 3">
            <a:extLst>
              <a:ext uri="{FF2B5EF4-FFF2-40B4-BE49-F238E27FC236}">
                <a16:creationId xmlns:a16="http://schemas.microsoft.com/office/drawing/2014/main" id="{A7598B7C-B629-46E1-A259-E250B966BC46}"/>
              </a:ext>
            </a:extLst>
          </p:cNvPr>
          <p:cNvSpPr txBox="1"/>
          <p:nvPr/>
        </p:nvSpPr>
        <p:spPr>
          <a:xfrm>
            <a:off x="122712" y="154049"/>
            <a:ext cx="10822379" cy="1754326"/>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5400" b="1" cap="all" spc="-150" dirty="0">
                <a:solidFill>
                  <a:schemeClr val="accent3"/>
                </a:solidFill>
              </a:rPr>
              <a:t>SAP </a:t>
            </a:r>
            <a:r>
              <a:rPr lang="en-US" sz="5400" b="1" dirty="0">
                <a:solidFill>
                  <a:schemeClr val="accent3"/>
                </a:solidFill>
              </a:rPr>
              <a:t>UI5 &amp; FIORI with OData TRAINING</a:t>
            </a:r>
          </a:p>
        </p:txBody>
      </p:sp>
      <p:sp>
        <p:nvSpPr>
          <p:cNvPr id="6" name="TextBox 4">
            <a:extLst>
              <a:ext uri="{FF2B5EF4-FFF2-40B4-BE49-F238E27FC236}">
                <a16:creationId xmlns:a16="http://schemas.microsoft.com/office/drawing/2014/main" id="{FB7E2BC0-33CF-4AF7-BDC5-4A2FF3CBE3A0}"/>
              </a:ext>
            </a:extLst>
          </p:cNvPr>
          <p:cNvSpPr txBox="1"/>
          <p:nvPr/>
        </p:nvSpPr>
        <p:spPr>
          <a:xfrm>
            <a:off x="122712" y="2918300"/>
            <a:ext cx="6629399" cy="6463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600" spc="-150" dirty="0">
                <a:solidFill>
                  <a:schemeClr val="bg1"/>
                </a:solidFill>
              </a:rPr>
              <a:t>Anubhav Oberoy &amp; Nishan Nainsukha</a:t>
            </a:r>
          </a:p>
        </p:txBody>
      </p:sp>
      <p:pic>
        <p:nvPicPr>
          <p:cNvPr id="7" name="Picture 6">
            <a:extLst>
              <a:ext uri="{FF2B5EF4-FFF2-40B4-BE49-F238E27FC236}">
                <a16:creationId xmlns:a16="http://schemas.microsoft.com/office/drawing/2014/main" id="{9F4F81D7-67DE-4833-B110-97897741024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8" name="TextBox 7">
            <a:extLst>
              <a:ext uri="{FF2B5EF4-FFF2-40B4-BE49-F238E27FC236}">
                <a16:creationId xmlns:a16="http://schemas.microsoft.com/office/drawing/2014/main" id="{A9450E7E-CD38-4925-9830-19770BF3E210}"/>
              </a:ext>
            </a:extLst>
          </p:cNvPr>
          <p:cNvSpPr txBox="1"/>
          <p:nvPr/>
        </p:nvSpPr>
        <p:spPr>
          <a:xfrm>
            <a:off x="167491" y="3579798"/>
            <a:ext cx="6629399" cy="83099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800" spc="-150" dirty="0">
                <a:solidFill>
                  <a:schemeClr val="bg1"/>
                </a:solidFill>
                <a:latin typeface="Cooper Black" panose="0208090404030B020404" pitchFamily="18" charset="0"/>
              </a:rPr>
              <a:t>Day – 12</a:t>
            </a:r>
          </a:p>
        </p:txBody>
      </p:sp>
    </p:spTree>
    <p:extLst>
      <p:ext uri="{BB962C8B-B14F-4D97-AF65-F5344CB8AC3E}">
        <p14:creationId xmlns:p14="http://schemas.microsoft.com/office/powerpoint/2010/main" val="38095463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003D6C5-9E4D-492F-ADB9-7AF223E22D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44871" y="1723292"/>
            <a:ext cx="4071637" cy="3609838"/>
          </a:xfrm>
          <a:prstGeom prst="rect">
            <a:avLst/>
          </a:prstGeom>
        </p:spPr>
      </p:pic>
      <p:sp>
        <p:nvSpPr>
          <p:cNvPr id="2" name="Title 1">
            <a:extLst>
              <a:ext uri="{FF2B5EF4-FFF2-40B4-BE49-F238E27FC236}">
                <a16:creationId xmlns:a16="http://schemas.microsoft.com/office/drawing/2014/main" id="{E52A6AB1-91E5-4A79-B4DE-A8C692666BC4}"/>
              </a:ext>
            </a:extLst>
          </p:cNvPr>
          <p:cNvSpPr>
            <a:spLocks noGrp="1"/>
          </p:cNvSpPr>
          <p:nvPr>
            <p:ph type="title"/>
          </p:nvPr>
        </p:nvSpPr>
        <p:spPr>
          <a:xfrm>
            <a:off x="275492" y="21454"/>
            <a:ext cx="10515600" cy="707887"/>
          </a:xfrm>
        </p:spPr>
        <p:txBody>
          <a:bodyPr>
            <a:normAutofit/>
          </a:bodyPr>
          <a:lstStyle/>
          <a:p>
            <a:r>
              <a:rPr lang="en-US" sz="3600" dirty="0">
                <a:latin typeface="Cooper Black" panose="0208090404030B020404" pitchFamily="18" charset="0"/>
              </a:rPr>
              <a:t>Routes and Routing </a:t>
            </a:r>
          </a:p>
        </p:txBody>
      </p:sp>
      <p:sp>
        <p:nvSpPr>
          <p:cNvPr id="3" name="Content Placeholder 2">
            <a:extLst>
              <a:ext uri="{FF2B5EF4-FFF2-40B4-BE49-F238E27FC236}">
                <a16:creationId xmlns:a16="http://schemas.microsoft.com/office/drawing/2014/main" id="{32556BFC-B638-4504-8872-8651AD3BBB7B}"/>
              </a:ext>
            </a:extLst>
          </p:cNvPr>
          <p:cNvSpPr>
            <a:spLocks noGrp="1"/>
          </p:cNvSpPr>
          <p:nvPr>
            <p:ph idx="1"/>
          </p:nvPr>
        </p:nvSpPr>
        <p:spPr>
          <a:xfrm>
            <a:off x="275492" y="902433"/>
            <a:ext cx="8165123" cy="1031875"/>
          </a:xfrm>
        </p:spPr>
        <p:txBody>
          <a:bodyPr>
            <a:normAutofit fontScale="92500"/>
          </a:bodyPr>
          <a:lstStyle/>
          <a:p>
            <a:pPr marL="0" indent="0" algn="just">
              <a:buNone/>
            </a:pPr>
            <a:r>
              <a:rPr lang="en-US" sz="1800" b="1" dirty="0">
                <a:latin typeface="Calibri (Body)"/>
              </a:rPr>
              <a:t>Router: </a:t>
            </a:r>
            <a:r>
              <a:rPr lang="en-US" sz="1800" i="0" dirty="0">
                <a:solidFill>
                  <a:srgbClr val="222222"/>
                </a:solidFill>
                <a:effectLst/>
                <a:latin typeface="Calibri (Body)"/>
              </a:rPr>
              <a:t>Router is the class used for Routing and Navigation purpose in SAP UI5 framework.</a:t>
            </a:r>
          </a:p>
          <a:p>
            <a:pPr marL="0" indent="0" algn="just">
              <a:buNone/>
            </a:pPr>
            <a:r>
              <a:rPr lang="en-US" sz="1800" b="1" dirty="0">
                <a:latin typeface="Calibri (Body)"/>
              </a:rPr>
              <a:t>Routing: </a:t>
            </a:r>
            <a:r>
              <a:rPr lang="en-US" sz="1800" b="0" i="0" dirty="0">
                <a:solidFill>
                  <a:srgbClr val="222222"/>
                </a:solidFill>
                <a:effectLst/>
                <a:latin typeface="Calibri (Body)"/>
              </a:rPr>
              <a:t>routing configurations in </a:t>
            </a:r>
            <a:r>
              <a:rPr lang="en-US" sz="1800" b="1" i="0" dirty="0">
                <a:solidFill>
                  <a:srgbClr val="222222"/>
                </a:solidFill>
                <a:effectLst/>
                <a:latin typeface="Calibri (Body)"/>
              </a:rPr>
              <a:t>manifest.json</a:t>
            </a:r>
            <a:r>
              <a:rPr lang="en-US" sz="1800" b="0" i="0" dirty="0">
                <a:solidFill>
                  <a:srgbClr val="222222"/>
                </a:solidFill>
                <a:effectLst/>
                <a:latin typeface="Calibri (Body)"/>
              </a:rPr>
              <a:t> file which is also called </a:t>
            </a:r>
            <a:r>
              <a:rPr lang="en-US" sz="1800" b="1" i="0" dirty="0">
                <a:solidFill>
                  <a:srgbClr val="222222"/>
                </a:solidFill>
                <a:effectLst/>
                <a:latin typeface="Calibri (Body)"/>
              </a:rPr>
              <a:t>descriptor file</a:t>
            </a:r>
            <a:r>
              <a:rPr lang="en-US" sz="1800" b="0" i="0" dirty="0">
                <a:solidFill>
                  <a:srgbClr val="222222"/>
                </a:solidFill>
                <a:effectLst/>
                <a:latin typeface="Calibri (Body)"/>
              </a:rPr>
              <a:t>. Routing is defined using </a:t>
            </a:r>
            <a:r>
              <a:rPr lang="en-US" sz="1800" b="1" i="0" dirty="0">
                <a:solidFill>
                  <a:srgbClr val="222222"/>
                </a:solidFill>
                <a:effectLst/>
                <a:latin typeface="Calibri (Body)"/>
              </a:rPr>
              <a:t>routing</a:t>
            </a:r>
            <a:r>
              <a:rPr lang="en-US" sz="1800" b="0" i="0" dirty="0">
                <a:solidFill>
                  <a:srgbClr val="222222"/>
                </a:solidFill>
                <a:effectLst/>
                <a:latin typeface="Calibri (Body)"/>
              </a:rPr>
              <a:t> namespace within </a:t>
            </a:r>
            <a:r>
              <a:rPr lang="en-US" sz="1800" b="1" i="0" dirty="0">
                <a:solidFill>
                  <a:srgbClr val="222222"/>
                </a:solidFill>
                <a:effectLst/>
                <a:latin typeface="Calibri (Body)"/>
              </a:rPr>
              <a:t>sap.ui5</a:t>
            </a:r>
            <a:r>
              <a:rPr lang="en-US" sz="1800" b="0" i="0" dirty="0">
                <a:solidFill>
                  <a:srgbClr val="222222"/>
                </a:solidFill>
                <a:effectLst/>
                <a:latin typeface="Calibri (Body)"/>
              </a:rPr>
              <a:t> namespace.</a:t>
            </a:r>
          </a:p>
          <a:p>
            <a:pPr marL="0" indent="0">
              <a:buNone/>
            </a:pPr>
            <a:endParaRPr lang="en-US" sz="1800" dirty="0">
              <a:latin typeface="Calibri (Body)"/>
            </a:endParaRPr>
          </a:p>
        </p:txBody>
      </p:sp>
      <p:pic>
        <p:nvPicPr>
          <p:cNvPr id="4" name="Picture 3">
            <a:extLst>
              <a:ext uri="{FF2B5EF4-FFF2-40B4-BE49-F238E27FC236}">
                <a16:creationId xmlns:a16="http://schemas.microsoft.com/office/drawing/2014/main" id="{2337EABC-70BD-4E7F-BAA0-894FA4B4ACE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99367" y="121603"/>
            <a:ext cx="716699" cy="707887"/>
          </a:xfrm>
          <a:prstGeom prst="rect">
            <a:avLst/>
          </a:prstGeom>
        </p:spPr>
      </p:pic>
      <p:pic>
        <p:nvPicPr>
          <p:cNvPr id="3076" name="Picture 4" descr="Get started with SAPUI5 and Routing | SAP Blogs">
            <a:extLst>
              <a:ext uri="{FF2B5EF4-FFF2-40B4-BE49-F238E27FC236}">
                <a16:creationId xmlns:a16="http://schemas.microsoft.com/office/drawing/2014/main" id="{649FCAC0-ABC6-4C4D-96FA-F25C23EF55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1694" y="2107400"/>
            <a:ext cx="7280029" cy="4262862"/>
          </a:xfrm>
          <a:prstGeom prst="rect">
            <a:avLst/>
          </a:prstGeom>
          <a:noFill/>
          <a:extLst>
            <a:ext uri="{909E8E84-426E-40DD-AFC4-6F175D3DCCD1}">
              <a14:hiddenFill xmlns:a14="http://schemas.microsoft.com/office/drawing/2010/main">
                <a:solidFill>
                  <a:srgbClr val="FFFFFF"/>
                </a:solidFill>
              </a14:hiddenFill>
            </a:ext>
          </a:extLst>
        </p:spPr>
      </p:pic>
      <p:sp>
        <p:nvSpPr>
          <p:cNvPr id="8" name="Footer Placeholder 45">
            <a:extLst>
              <a:ext uri="{FF2B5EF4-FFF2-40B4-BE49-F238E27FC236}">
                <a16:creationId xmlns:a16="http://schemas.microsoft.com/office/drawing/2014/main" id="{660170B0-EC58-4471-BF93-6A2C1BA360BA}"/>
              </a:ext>
            </a:extLst>
          </p:cNvPr>
          <p:cNvSpPr txBox="1">
            <a:spLocks/>
          </p:cNvSpPr>
          <p:nvPr/>
        </p:nvSpPr>
        <p:spPr>
          <a:xfrm>
            <a:off x="9562298" y="6593882"/>
            <a:ext cx="2612903" cy="278992"/>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b="1">
                <a:solidFill>
                  <a:schemeClr val="tx1"/>
                </a:solidFill>
              </a:rPr>
              <a:t>Trainer: Anubhav Oberoy &amp; Nishan</a:t>
            </a:r>
            <a:endParaRPr lang="en-US" b="1" dirty="0">
              <a:solidFill>
                <a:schemeClr val="tx1"/>
              </a:solidFill>
            </a:endParaRPr>
          </a:p>
        </p:txBody>
      </p:sp>
    </p:spTree>
    <p:extLst>
      <p:ext uri="{BB962C8B-B14F-4D97-AF65-F5344CB8AC3E}">
        <p14:creationId xmlns:p14="http://schemas.microsoft.com/office/powerpoint/2010/main" val="26879553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A5B2098-7CE2-434F-8293-23BE641DF5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99367" y="121603"/>
            <a:ext cx="716699" cy="707887"/>
          </a:xfrm>
          <a:prstGeom prst="rect">
            <a:avLst/>
          </a:prstGeom>
        </p:spPr>
      </p:pic>
      <p:sp>
        <p:nvSpPr>
          <p:cNvPr id="33" name="Title 1">
            <a:extLst>
              <a:ext uri="{FF2B5EF4-FFF2-40B4-BE49-F238E27FC236}">
                <a16:creationId xmlns:a16="http://schemas.microsoft.com/office/drawing/2014/main" id="{243DAB43-B0BC-4801-8C3E-E80A39DDE018}"/>
              </a:ext>
            </a:extLst>
          </p:cNvPr>
          <p:cNvSpPr>
            <a:spLocks noGrp="1"/>
          </p:cNvSpPr>
          <p:nvPr>
            <p:ph type="title"/>
          </p:nvPr>
        </p:nvSpPr>
        <p:spPr>
          <a:xfrm>
            <a:off x="208196" y="158633"/>
            <a:ext cx="12016066" cy="711081"/>
          </a:xfrm>
        </p:spPr>
        <p:txBody>
          <a:bodyPr>
            <a:normAutofit/>
          </a:bodyPr>
          <a:lstStyle/>
          <a:p>
            <a:r>
              <a:rPr kumimoji="0" lang="en-US" altLang="en-US" sz="3600" b="0" i="0" u="none" strike="noStrike" cap="none" normalizeH="0" baseline="0" dirty="0">
                <a:ln>
                  <a:noFill/>
                </a:ln>
                <a:solidFill>
                  <a:srgbClr val="32363A"/>
                </a:solidFill>
                <a:effectLst/>
                <a:latin typeface="Cooper Black" panose="0208090404030B020404" pitchFamily="18" charset="0"/>
              </a:rPr>
              <a:t>Routing Configuration</a:t>
            </a:r>
            <a:endParaRPr lang="en-IN" sz="3600" dirty="0">
              <a:solidFill>
                <a:schemeClr val="tx1">
                  <a:lumMod val="75000"/>
                  <a:lumOff val="25000"/>
                </a:schemeClr>
              </a:solidFill>
            </a:endParaRPr>
          </a:p>
        </p:txBody>
      </p:sp>
      <p:sp>
        <p:nvSpPr>
          <p:cNvPr id="34" name="Rectangle 33">
            <a:extLst>
              <a:ext uri="{FF2B5EF4-FFF2-40B4-BE49-F238E27FC236}">
                <a16:creationId xmlns:a16="http://schemas.microsoft.com/office/drawing/2014/main" id="{E758C999-F66E-44AE-B357-3E6E31CB83D2}"/>
              </a:ext>
            </a:extLst>
          </p:cNvPr>
          <p:cNvSpPr/>
          <p:nvPr/>
        </p:nvSpPr>
        <p:spPr>
          <a:xfrm>
            <a:off x="1412253" y="1493693"/>
            <a:ext cx="2599767" cy="4464496"/>
          </a:xfrm>
          <a:prstGeom prst="rect">
            <a:avLst/>
          </a:prstGeom>
          <a:gradFill flip="none" rotWithShape="1">
            <a:gsLst>
              <a:gs pos="12000">
                <a:schemeClr val="accent1"/>
              </a:gs>
              <a:gs pos="100000">
                <a:schemeClr val="accent2"/>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5" name="Rectangle 34">
            <a:extLst>
              <a:ext uri="{FF2B5EF4-FFF2-40B4-BE49-F238E27FC236}">
                <a16:creationId xmlns:a16="http://schemas.microsoft.com/office/drawing/2014/main" id="{D3550213-B2C6-43B7-8DD9-7B9895635A96}"/>
              </a:ext>
            </a:extLst>
          </p:cNvPr>
          <p:cNvSpPr/>
          <p:nvPr/>
        </p:nvSpPr>
        <p:spPr>
          <a:xfrm>
            <a:off x="4536109" y="1491864"/>
            <a:ext cx="2599767" cy="4464496"/>
          </a:xfrm>
          <a:prstGeom prst="rect">
            <a:avLst/>
          </a:prstGeom>
          <a:gradFill flip="none" rotWithShape="1">
            <a:gsLst>
              <a:gs pos="12000">
                <a:schemeClr val="accent3"/>
              </a:gs>
              <a:gs pos="100000">
                <a:schemeClr val="accent4"/>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5" name="TextBox 44">
            <a:extLst>
              <a:ext uri="{FF2B5EF4-FFF2-40B4-BE49-F238E27FC236}">
                <a16:creationId xmlns:a16="http://schemas.microsoft.com/office/drawing/2014/main" id="{45F910E2-62D7-4D1C-9AFA-2C1124ADF3F4}"/>
              </a:ext>
            </a:extLst>
          </p:cNvPr>
          <p:cNvSpPr txBox="1"/>
          <p:nvPr/>
        </p:nvSpPr>
        <p:spPr>
          <a:xfrm>
            <a:off x="1624043" y="2161593"/>
            <a:ext cx="2304258" cy="2862322"/>
          </a:xfrm>
          <a:prstGeom prst="rect">
            <a:avLst/>
          </a:prstGeom>
          <a:noFill/>
        </p:spPr>
        <p:txBody>
          <a:bodyPr wrap="square" rtlCol="0">
            <a:spAutoFit/>
          </a:bodyPr>
          <a:lstStyle/>
          <a:p>
            <a:r>
              <a:rPr lang="en-US" b="0" i="0" dirty="0">
                <a:solidFill>
                  <a:schemeClr val="bg1"/>
                </a:solidFill>
                <a:effectLst/>
                <a:latin typeface="Calibri (Body)"/>
              </a:rPr>
              <a:t>This section contains the global router configuration and default values that apply for all routes and targets. We define the router class that we want to use and where our views are located in the app.</a:t>
            </a:r>
            <a:endParaRPr lang="en-US" kern="0" dirty="0">
              <a:solidFill>
                <a:schemeClr val="bg1"/>
              </a:solidFill>
              <a:latin typeface="Calibri (Body)"/>
              <a:cs typeface="Arial" pitchFamily="34" charset="0"/>
            </a:endParaRPr>
          </a:p>
        </p:txBody>
      </p:sp>
      <p:sp>
        <p:nvSpPr>
          <p:cNvPr id="46" name="TextBox 45">
            <a:extLst>
              <a:ext uri="{FF2B5EF4-FFF2-40B4-BE49-F238E27FC236}">
                <a16:creationId xmlns:a16="http://schemas.microsoft.com/office/drawing/2014/main" id="{9F7C1099-B39D-4050-B891-0A1A428AB94F}"/>
              </a:ext>
            </a:extLst>
          </p:cNvPr>
          <p:cNvSpPr txBox="1"/>
          <p:nvPr/>
        </p:nvSpPr>
        <p:spPr>
          <a:xfrm>
            <a:off x="1493433" y="1624458"/>
            <a:ext cx="2304258" cy="369332"/>
          </a:xfrm>
          <a:prstGeom prst="rect">
            <a:avLst/>
          </a:prstGeom>
          <a:noFill/>
        </p:spPr>
        <p:txBody>
          <a:bodyPr wrap="square" rtlCol="0" anchor="b">
            <a:spAutoFit/>
          </a:bodyPr>
          <a:lstStyle/>
          <a:p>
            <a:pPr algn="ctr"/>
            <a:r>
              <a:rPr lang="en-US" b="1" i="0" dirty="0">
                <a:solidFill>
                  <a:schemeClr val="bg1"/>
                </a:solidFill>
                <a:effectLst/>
                <a:latin typeface="Calibri (Body)"/>
              </a:rPr>
              <a:t>config</a:t>
            </a:r>
            <a:endParaRPr lang="en-US" sz="1800" b="1" kern="0" dirty="0">
              <a:solidFill>
                <a:schemeClr val="bg1"/>
              </a:solidFill>
              <a:latin typeface="Calibri (Body)"/>
              <a:cs typeface="Arial" pitchFamily="34" charset="0"/>
            </a:endParaRPr>
          </a:p>
        </p:txBody>
      </p:sp>
      <p:sp>
        <p:nvSpPr>
          <p:cNvPr id="47" name="TextBox 46">
            <a:extLst>
              <a:ext uri="{FF2B5EF4-FFF2-40B4-BE49-F238E27FC236}">
                <a16:creationId xmlns:a16="http://schemas.microsoft.com/office/drawing/2014/main" id="{99AAD1E5-619B-40F2-9FEA-325351883999}"/>
              </a:ext>
            </a:extLst>
          </p:cNvPr>
          <p:cNvSpPr txBox="1"/>
          <p:nvPr/>
        </p:nvSpPr>
        <p:spPr>
          <a:xfrm>
            <a:off x="4713676" y="2246784"/>
            <a:ext cx="2304258" cy="2585323"/>
          </a:xfrm>
          <a:prstGeom prst="rect">
            <a:avLst/>
          </a:prstGeom>
          <a:noFill/>
        </p:spPr>
        <p:txBody>
          <a:bodyPr wrap="square" rtlCol="0">
            <a:spAutoFit/>
          </a:bodyPr>
          <a:lstStyle/>
          <a:p>
            <a:r>
              <a:rPr lang="en-US" b="0" i="0" dirty="0">
                <a:solidFill>
                  <a:schemeClr val="bg1"/>
                </a:solidFill>
                <a:effectLst/>
                <a:latin typeface="Calibri (Body)"/>
              </a:rPr>
              <a:t>Each route defines a name, a pattern, and one or more targets to navigate to when the route has been hit.</a:t>
            </a:r>
          </a:p>
          <a:p>
            <a:r>
              <a:rPr lang="en-US" kern="0" dirty="0">
                <a:solidFill>
                  <a:schemeClr val="bg1"/>
                </a:solidFill>
                <a:latin typeface="Calibri (Body)"/>
                <a:cs typeface="Arial" pitchFamily="34" charset="0"/>
              </a:rPr>
              <a:t>Three subsections :-</a:t>
            </a:r>
          </a:p>
          <a:p>
            <a:r>
              <a:rPr lang="en-US" kern="0" dirty="0">
                <a:solidFill>
                  <a:schemeClr val="bg1"/>
                </a:solidFill>
                <a:latin typeface="Calibri (Body)"/>
                <a:cs typeface="Arial" pitchFamily="34" charset="0"/>
              </a:rPr>
              <a:t> 1. pattern</a:t>
            </a:r>
          </a:p>
          <a:p>
            <a:r>
              <a:rPr lang="en-US" kern="0" dirty="0">
                <a:solidFill>
                  <a:schemeClr val="bg1"/>
                </a:solidFill>
                <a:latin typeface="Calibri (Body)"/>
                <a:cs typeface="Arial" pitchFamily="34" charset="0"/>
              </a:rPr>
              <a:t> 2. name</a:t>
            </a:r>
          </a:p>
          <a:p>
            <a:r>
              <a:rPr lang="en-US" kern="0" dirty="0">
                <a:solidFill>
                  <a:schemeClr val="bg1"/>
                </a:solidFill>
                <a:latin typeface="Calibri (Body)"/>
                <a:cs typeface="Arial" pitchFamily="34" charset="0"/>
              </a:rPr>
              <a:t> 3. target</a:t>
            </a:r>
          </a:p>
        </p:txBody>
      </p:sp>
      <p:sp>
        <p:nvSpPr>
          <p:cNvPr id="48" name="TextBox 47">
            <a:extLst>
              <a:ext uri="{FF2B5EF4-FFF2-40B4-BE49-F238E27FC236}">
                <a16:creationId xmlns:a16="http://schemas.microsoft.com/office/drawing/2014/main" id="{A3B2764A-E568-44BF-82B4-A2A3C3047EB4}"/>
              </a:ext>
            </a:extLst>
          </p:cNvPr>
          <p:cNvSpPr txBox="1"/>
          <p:nvPr/>
        </p:nvSpPr>
        <p:spPr>
          <a:xfrm>
            <a:off x="4751726" y="1624458"/>
            <a:ext cx="2304258" cy="369332"/>
          </a:xfrm>
          <a:prstGeom prst="rect">
            <a:avLst/>
          </a:prstGeom>
          <a:noFill/>
        </p:spPr>
        <p:txBody>
          <a:bodyPr wrap="square" rtlCol="0" anchor="b">
            <a:spAutoFit/>
          </a:bodyPr>
          <a:lstStyle/>
          <a:p>
            <a:pPr algn="ctr"/>
            <a:r>
              <a:rPr lang="en-US" b="1" i="0" dirty="0">
                <a:solidFill>
                  <a:schemeClr val="bg1"/>
                </a:solidFill>
                <a:effectLst/>
                <a:latin typeface="Calibri (Body)"/>
              </a:rPr>
              <a:t>routes</a:t>
            </a:r>
            <a:endParaRPr lang="en-US" sz="1800" b="1" kern="0" dirty="0">
              <a:solidFill>
                <a:schemeClr val="bg1"/>
              </a:solidFill>
              <a:latin typeface="Calibri (Body)"/>
              <a:cs typeface="Arial" pitchFamily="34" charset="0"/>
            </a:endParaRPr>
          </a:p>
        </p:txBody>
      </p:sp>
      <p:sp>
        <p:nvSpPr>
          <p:cNvPr id="51" name="Oval 50">
            <a:extLst>
              <a:ext uri="{FF2B5EF4-FFF2-40B4-BE49-F238E27FC236}">
                <a16:creationId xmlns:a16="http://schemas.microsoft.com/office/drawing/2014/main" id="{5B7F36E7-2CFA-4862-A435-5D829B0B73EE}"/>
              </a:ext>
            </a:extLst>
          </p:cNvPr>
          <p:cNvSpPr/>
          <p:nvPr/>
        </p:nvSpPr>
        <p:spPr>
          <a:xfrm>
            <a:off x="2532535" y="5647842"/>
            <a:ext cx="93681" cy="93681"/>
          </a:xfrm>
          <a:prstGeom prst="ellipse">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2" name="Oval 51">
            <a:extLst>
              <a:ext uri="{FF2B5EF4-FFF2-40B4-BE49-F238E27FC236}">
                <a16:creationId xmlns:a16="http://schemas.microsoft.com/office/drawing/2014/main" id="{A592F6FE-DF06-469C-9646-E0F37021ED48}"/>
              </a:ext>
            </a:extLst>
          </p:cNvPr>
          <p:cNvSpPr/>
          <p:nvPr/>
        </p:nvSpPr>
        <p:spPr>
          <a:xfrm>
            <a:off x="2654353" y="5647842"/>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3" name="Oval 52">
            <a:extLst>
              <a:ext uri="{FF2B5EF4-FFF2-40B4-BE49-F238E27FC236}">
                <a16:creationId xmlns:a16="http://schemas.microsoft.com/office/drawing/2014/main" id="{301546EC-B811-4660-9551-F363D9F80BBE}"/>
              </a:ext>
            </a:extLst>
          </p:cNvPr>
          <p:cNvSpPr/>
          <p:nvPr/>
        </p:nvSpPr>
        <p:spPr>
          <a:xfrm>
            <a:off x="2776172" y="5647842"/>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4" name="Oval 53">
            <a:extLst>
              <a:ext uri="{FF2B5EF4-FFF2-40B4-BE49-F238E27FC236}">
                <a16:creationId xmlns:a16="http://schemas.microsoft.com/office/drawing/2014/main" id="{DEC55866-F309-4A94-BBE2-5DDF617D87E9}"/>
              </a:ext>
            </a:extLst>
          </p:cNvPr>
          <p:cNvSpPr/>
          <p:nvPr/>
        </p:nvSpPr>
        <p:spPr>
          <a:xfrm>
            <a:off x="5697147" y="5647842"/>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5" name="Oval 54">
            <a:extLst>
              <a:ext uri="{FF2B5EF4-FFF2-40B4-BE49-F238E27FC236}">
                <a16:creationId xmlns:a16="http://schemas.microsoft.com/office/drawing/2014/main" id="{D1181994-0433-4887-9143-9D2CEBE2F5AB}"/>
              </a:ext>
            </a:extLst>
          </p:cNvPr>
          <p:cNvSpPr/>
          <p:nvPr/>
        </p:nvSpPr>
        <p:spPr>
          <a:xfrm>
            <a:off x="5818965" y="5647842"/>
            <a:ext cx="93681" cy="9368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6" name="Oval 55">
            <a:extLst>
              <a:ext uri="{FF2B5EF4-FFF2-40B4-BE49-F238E27FC236}">
                <a16:creationId xmlns:a16="http://schemas.microsoft.com/office/drawing/2014/main" id="{D2B9AD12-8408-44F6-89DE-0DDA37FD2914}"/>
              </a:ext>
            </a:extLst>
          </p:cNvPr>
          <p:cNvSpPr/>
          <p:nvPr/>
        </p:nvSpPr>
        <p:spPr>
          <a:xfrm>
            <a:off x="5940784" y="5647842"/>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3" name="Group 2">
            <a:extLst>
              <a:ext uri="{FF2B5EF4-FFF2-40B4-BE49-F238E27FC236}">
                <a16:creationId xmlns:a16="http://schemas.microsoft.com/office/drawing/2014/main" id="{73BA95F7-2548-4A84-AFB2-230EC38EAD1D}"/>
              </a:ext>
            </a:extLst>
          </p:cNvPr>
          <p:cNvGrpSpPr/>
          <p:nvPr/>
        </p:nvGrpSpPr>
        <p:grpSpPr>
          <a:xfrm>
            <a:off x="7713222" y="1478937"/>
            <a:ext cx="2599767" cy="4464496"/>
            <a:chOff x="7968190" y="1478937"/>
            <a:chExt cx="2599767" cy="4464496"/>
          </a:xfrm>
        </p:grpSpPr>
        <p:sp>
          <p:nvSpPr>
            <p:cNvPr id="36" name="Rectangle 35">
              <a:extLst>
                <a:ext uri="{FF2B5EF4-FFF2-40B4-BE49-F238E27FC236}">
                  <a16:creationId xmlns:a16="http://schemas.microsoft.com/office/drawing/2014/main" id="{BEA097EE-DC1D-4A70-8EC8-EB839902749E}"/>
                </a:ext>
              </a:extLst>
            </p:cNvPr>
            <p:cNvSpPr/>
            <p:nvPr/>
          </p:nvSpPr>
          <p:spPr>
            <a:xfrm>
              <a:off x="7968190" y="1478937"/>
              <a:ext cx="2599767" cy="4464496"/>
            </a:xfrm>
            <a:prstGeom prst="rect">
              <a:avLst/>
            </a:prstGeom>
            <a:gradFill flip="none" rotWithShape="1">
              <a:gsLst>
                <a:gs pos="12000">
                  <a:schemeClr val="accent5"/>
                </a:gs>
                <a:gs pos="71000">
                  <a:schemeClr val="accent6"/>
                </a:gs>
                <a:gs pos="100000">
                  <a:schemeClr val="accent6"/>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9" name="TextBox 48">
              <a:extLst>
                <a:ext uri="{FF2B5EF4-FFF2-40B4-BE49-F238E27FC236}">
                  <a16:creationId xmlns:a16="http://schemas.microsoft.com/office/drawing/2014/main" id="{AE001A28-286B-4068-8AEE-15A0206E8546}"/>
                </a:ext>
              </a:extLst>
            </p:cNvPr>
            <p:cNvSpPr txBox="1"/>
            <p:nvPr/>
          </p:nvSpPr>
          <p:spPr>
            <a:xfrm>
              <a:off x="8175094" y="2260365"/>
              <a:ext cx="2304258" cy="2308324"/>
            </a:xfrm>
            <a:prstGeom prst="rect">
              <a:avLst/>
            </a:prstGeom>
            <a:noFill/>
          </p:spPr>
          <p:txBody>
            <a:bodyPr wrap="square" rtlCol="0">
              <a:spAutoFit/>
            </a:bodyPr>
            <a:lstStyle/>
            <a:p>
              <a:r>
                <a:rPr lang="en-US" b="0" i="0" dirty="0">
                  <a:solidFill>
                    <a:schemeClr val="bg1"/>
                  </a:solidFill>
                  <a:effectLst/>
                  <a:latin typeface="Calibri (Body)"/>
                </a:rPr>
                <a:t>A target defines a view that is or more routes</a:t>
              </a:r>
              <a:r>
                <a:rPr lang="en-US" kern="0" dirty="0">
                  <a:solidFill>
                    <a:schemeClr val="bg1"/>
                  </a:solidFill>
                  <a:latin typeface="Calibri (Body)"/>
                  <a:cs typeface="Arial" pitchFamily="34" charset="0"/>
                </a:rPr>
                <a:t> </a:t>
              </a:r>
              <a:r>
                <a:rPr lang="en-US" dirty="0">
                  <a:solidFill>
                    <a:schemeClr val="bg1"/>
                  </a:solidFill>
                  <a:latin typeface="Calibri (Body)"/>
                </a:rPr>
                <a:t>displayed, it is associated with one.</a:t>
              </a:r>
            </a:p>
            <a:p>
              <a:r>
                <a:rPr lang="en-US" dirty="0">
                  <a:solidFill>
                    <a:schemeClr val="bg1"/>
                  </a:solidFill>
                  <a:latin typeface="Calibri (Body)"/>
                </a:rPr>
                <a:t>Subsections: -</a:t>
              </a:r>
            </a:p>
            <a:p>
              <a:pPr marL="342900" indent="-342900">
                <a:buAutoNum type="arabicPeriod"/>
              </a:pPr>
              <a:r>
                <a:rPr lang="en-US" dirty="0">
                  <a:solidFill>
                    <a:schemeClr val="bg1"/>
                  </a:solidFill>
                  <a:latin typeface="Calibri (Body)"/>
                </a:rPr>
                <a:t>Overview</a:t>
              </a:r>
            </a:p>
            <a:p>
              <a:pPr marL="342900" indent="-342900">
                <a:buAutoNum type="arabicPeriod"/>
              </a:pPr>
              <a:r>
                <a:rPr lang="en-US" dirty="0">
                  <a:solidFill>
                    <a:schemeClr val="bg1"/>
                  </a:solidFill>
                  <a:latin typeface="Calibri (Body)"/>
                </a:rPr>
                <a:t>detail</a:t>
              </a:r>
            </a:p>
            <a:p>
              <a:endParaRPr lang="en-US" kern="0" dirty="0">
                <a:solidFill>
                  <a:schemeClr val="bg1"/>
                </a:solidFill>
                <a:latin typeface="Calibri (Body)"/>
                <a:cs typeface="Arial" pitchFamily="34" charset="0"/>
              </a:endParaRPr>
            </a:p>
          </p:txBody>
        </p:sp>
        <p:sp>
          <p:nvSpPr>
            <p:cNvPr id="50" name="TextBox 49">
              <a:extLst>
                <a:ext uri="{FF2B5EF4-FFF2-40B4-BE49-F238E27FC236}">
                  <a16:creationId xmlns:a16="http://schemas.microsoft.com/office/drawing/2014/main" id="{557BC7C8-A90A-44C6-9881-F71421E12A14}"/>
                </a:ext>
              </a:extLst>
            </p:cNvPr>
            <p:cNvSpPr txBox="1"/>
            <p:nvPr/>
          </p:nvSpPr>
          <p:spPr>
            <a:xfrm>
              <a:off x="8391763" y="1680282"/>
              <a:ext cx="1520948" cy="369332"/>
            </a:xfrm>
            <a:prstGeom prst="rect">
              <a:avLst/>
            </a:prstGeom>
            <a:noFill/>
          </p:spPr>
          <p:txBody>
            <a:bodyPr wrap="square" rtlCol="0" anchor="b">
              <a:spAutoFit/>
            </a:bodyPr>
            <a:lstStyle/>
            <a:p>
              <a:pPr algn="ctr"/>
              <a:r>
                <a:rPr lang="en-US" b="1" i="0" dirty="0">
                  <a:solidFill>
                    <a:schemeClr val="bg1"/>
                  </a:solidFill>
                  <a:effectLst/>
                  <a:latin typeface="Calibri (Body)"/>
                </a:rPr>
                <a:t>targets</a:t>
              </a:r>
              <a:endParaRPr lang="en-US" sz="1800" b="1" kern="0" dirty="0">
                <a:solidFill>
                  <a:schemeClr val="bg1"/>
                </a:solidFill>
                <a:latin typeface="Calibri (Body)"/>
                <a:cs typeface="Arial" pitchFamily="34" charset="0"/>
              </a:endParaRPr>
            </a:p>
          </p:txBody>
        </p:sp>
        <p:sp>
          <p:nvSpPr>
            <p:cNvPr id="57" name="Oval 56">
              <a:extLst>
                <a:ext uri="{FF2B5EF4-FFF2-40B4-BE49-F238E27FC236}">
                  <a16:creationId xmlns:a16="http://schemas.microsoft.com/office/drawing/2014/main" id="{8779640F-E32C-405D-8231-196330096FEA}"/>
                </a:ext>
              </a:extLst>
            </p:cNvPr>
            <p:cNvSpPr/>
            <p:nvPr/>
          </p:nvSpPr>
          <p:spPr>
            <a:xfrm>
              <a:off x="8861760" y="5647842"/>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8" name="Oval 57">
              <a:extLst>
                <a:ext uri="{FF2B5EF4-FFF2-40B4-BE49-F238E27FC236}">
                  <a16:creationId xmlns:a16="http://schemas.microsoft.com/office/drawing/2014/main" id="{90FFB84F-D695-4C30-93AF-738312FABDDC}"/>
                </a:ext>
              </a:extLst>
            </p:cNvPr>
            <p:cNvSpPr/>
            <p:nvPr/>
          </p:nvSpPr>
          <p:spPr>
            <a:xfrm>
              <a:off x="8983578" y="5647842"/>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9" name="Oval 58">
              <a:extLst>
                <a:ext uri="{FF2B5EF4-FFF2-40B4-BE49-F238E27FC236}">
                  <a16:creationId xmlns:a16="http://schemas.microsoft.com/office/drawing/2014/main" id="{1810290F-0F6B-490D-8470-38550AB6A6ED}"/>
                </a:ext>
              </a:extLst>
            </p:cNvPr>
            <p:cNvSpPr/>
            <p:nvPr/>
          </p:nvSpPr>
          <p:spPr>
            <a:xfrm>
              <a:off x="9105397" y="5647842"/>
              <a:ext cx="93681" cy="9368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62" name="Rectangle 2">
            <a:extLst>
              <a:ext uri="{FF2B5EF4-FFF2-40B4-BE49-F238E27FC236}">
                <a16:creationId xmlns:a16="http://schemas.microsoft.com/office/drawing/2014/main" id="{2455EE29-04B0-4A17-B4EB-98E4FA5B1A4E}"/>
              </a:ext>
            </a:extLst>
          </p:cNvPr>
          <p:cNvSpPr>
            <a:spLocks noGrp="1" noChangeArrowheads="1"/>
          </p:cNvSpPr>
          <p:nvPr>
            <p:ph idx="1"/>
          </p:nvPr>
        </p:nvSpPr>
        <p:spPr bwMode="auto">
          <a:xfrm>
            <a:off x="208196" y="853303"/>
            <a:ext cx="649870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32363A"/>
                </a:solidFill>
                <a:effectLst/>
                <a:latin typeface="Calibri (Body)"/>
              </a:rPr>
              <a:t>Routing configuration consists of routes, targets, config, and owner.</a:t>
            </a:r>
          </a:p>
        </p:txBody>
      </p:sp>
      <p:sp>
        <p:nvSpPr>
          <p:cNvPr id="25" name="Footer Placeholder 45">
            <a:extLst>
              <a:ext uri="{FF2B5EF4-FFF2-40B4-BE49-F238E27FC236}">
                <a16:creationId xmlns:a16="http://schemas.microsoft.com/office/drawing/2014/main" id="{0414B4E0-1C36-4BAB-AEC5-6F7AD932017D}"/>
              </a:ext>
            </a:extLst>
          </p:cNvPr>
          <p:cNvSpPr txBox="1">
            <a:spLocks/>
          </p:cNvSpPr>
          <p:nvPr/>
        </p:nvSpPr>
        <p:spPr>
          <a:xfrm>
            <a:off x="9562298" y="6593882"/>
            <a:ext cx="2612903" cy="278992"/>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b="1">
                <a:solidFill>
                  <a:schemeClr val="tx1"/>
                </a:solidFill>
              </a:rPr>
              <a:t>Trainer: Anubhav Oberoy &amp; Nishan</a:t>
            </a:r>
            <a:endParaRPr lang="en-US" b="1" dirty="0">
              <a:solidFill>
                <a:schemeClr val="tx1"/>
              </a:solidFill>
            </a:endParaRPr>
          </a:p>
        </p:txBody>
      </p:sp>
    </p:spTree>
    <p:extLst>
      <p:ext uri="{BB962C8B-B14F-4D97-AF65-F5344CB8AC3E}">
        <p14:creationId xmlns:p14="http://schemas.microsoft.com/office/powerpoint/2010/main" val="30940355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8AE108-35E5-433A-9F2C-DA75F8BD7E18}"/>
              </a:ext>
            </a:extLst>
          </p:cNvPr>
          <p:cNvSpPr>
            <a:spLocks noGrp="1"/>
          </p:cNvSpPr>
          <p:nvPr>
            <p:ph type="title"/>
          </p:nvPr>
        </p:nvSpPr>
        <p:spPr>
          <a:xfrm>
            <a:off x="266701" y="45956"/>
            <a:ext cx="10515600" cy="827496"/>
          </a:xfrm>
        </p:spPr>
        <p:txBody>
          <a:bodyPr>
            <a:normAutofit/>
          </a:bodyPr>
          <a:lstStyle/>
          <a:p>
            <a:r>
              <a:rPr lang="en-US" sz="3600" dirty="0">
                <a:latin typeface="Cooper Black" panose="0208090404030B020404" pitchFamily="18" charset="0"/>
              </a:rPr>
              <a:t>Navigation and Routing</a:t>
            </a:r>
          </a:p>
        </p:txBody>
      </p:sp>
      <p:sp>
        <p:nvSpPr>
          <p:cNvPr id="3" name="Content Placeholder 2">
            <a:extLst>
              <a:ext uri="{FF2B5EF4-FFF2-40B4-BE49-F238E27FC236}">
                <a16:creationId xmlns:a16="http://schemas.microsoft.com/office/drawing/2014/main" id="{C2111588-C5D9-432A-B28F-37B508DEA2FB}"/>
              </a:ext>
            </a:extLst>
          </p:cNvPr>
          <p:cNvSpPr>
            <a:spLocks noGrp="1"/>
          </p:cNvSpPr>
          <p:nvPr>
            <p:ph idx="1"/>
          </p:nvPr>
        </p:nvSpPr>
        <p:spPr>
          <a:xfrm>
            <a:off x="266701" y="858880"/>
            <a:ext cx="10515600" cy="4351338"/>
          </a:xfrm>
        </p:spPr>
        <p:txBody>
          <a:bodyPr>
            <a:normAutofit/>
          </a:bodyPr>
          <a:lstStyle/>
          <a:p>
            <a:pPr algn="just"/>
            <a:r>
              <a:rPr lang="en-US" sz="1800" b="0" i="0" dirty="0">
                <a:solidFill>
                  <a:srgbClr val="333333"/>
                </a:solidFill>
                <a:effectLst/>
                <a:latin typeface="Calibri (Body)"/>
              </a:rPr>
              <a:t>Navigation and routing is essential in modern single-page applications such as apps built with SAPUI5.</a:t>
            </a:r>
          </a:p>
          <a:p>
            <a:pPr algn="just"/>
            <a:r>
              <a:rPr lang="en-US" sz="1800" b="0" i="0" dirty="0">
                <a:solidFill>
                  <a:srgbClr val="333333"/>
                </a:solidFill>
                <a:effectLst/>
                <a:latin typeface="Calibri (Body)"/>
              </a:rPr>
              <a:t>In classical web applications, the server determines which resource is requested based on the URL pattern of the request and serves it accordingly. The server-side logic controls how the requested resource or page is displayed in an appropriate way.</a:t>
            </a:r>
          </a:p>
          <a:p>
            <a:pPr algn="just"/>
            <a:r>
              <a:rPr lang="en-US" sz="1800" b="0" i="0" dirty="0">
                <a:solidFill>
                  <a:srgbClr val="333333"/>
                </a:solidFill>
                <a:effectLst/>
                <a:latin typeface="Calibri (Body)"/>
              </a:rPr>
              <a:t>In single-page applications, only one page is initially requested from the server and additional resources are dynamically loaded using client-side logic. The user only navigates within this page. The navigation is persisted in the hash instead of the server path or URL parameters.</a:t>
            </a:r>
          </a:p>
          <a:p>
            <a:pPr algn="just"/>
            <a:r>
              <a:rPr lang="en-US" sz="1800" b="1" i="0" dirty="0">
                <a:solidFill>
                  <a:srgbClr val="222222"/>
                </a:solidFill>
                <a:effectLst/>
                <a:latin typeface="Calibri (Body)"/>
              </a:rPr>
              <a:t>Sap.m.routing.Router</a:t>
            </a:r>
            <a:r>
              <a:rPr lang="en-US" sz="1800" b="0" i="0" dirty="0">
                <a:solidFill>
                  <a:srgbClr val="222222"/>
                </a:solidFill>
                <a:effectLst/>
                <a:latin typeface="Calibri (Body)"/>
              </a:rPr>
              <a:t> is the class used for Routing and Navigation purpose in SAP UI5 framework.</a:t>
            </a:r>
          </a:p>
          <a:p>
            <a:pPr algn="just"/>
            <a:r>
              <a:rPr lang="en-US" sz="1800" b="1" dirty="0">
                <a:solidFill>
                  <a:srgbClr val="222222"/>
                </a:solidFill>
                <a:effectLst/>
                <a:latin typeface="Calibri (Body)"/>
              </a:rPr>
              <a:t>“Pattern”</a:t>
            </a:r>
            <a:r>
              <a:rPr lang="en-US" sz="1800" b="0" dirty="0">
                <a:solidFill>
                  <a:srgbClr val="222222"/>
                </a:solidFill>
                <a:effectLst/>
                <a:latin typeface="Calibri (Body)"/>
              </a:rPr>
              <a:t> defines the hashtag that needs to be added at the end of the URL when it is hit.</a:t>
            </a:r>
          </a:p>
          <a:p>
            <a:pPr algn="just"/>
            <a:r>
              <a:rPr lang="en-US" sz="1800" b="1" dirty="0">
                <a:solidFill>
                  <a:srgbClr val="222222"/>
                </a:solidFill>
                <a:effectLst/>
                <a:latin typeface="Calibri (Body)"/>
              </a:rPr>
              <a:t>“name”</a:t>
            </a:r>
            <a:r>
              <a:rPr lang="en-US" sz="1800" b="0" dirty="0">
                <a:solidFill>
                  <a:srgbClr val="222222"/>
                </a:solidFill>
                <a:effectLst/>
                <a:latin typeface="Calibri (Body)"/>
              </a:rPr>
              <a:t> defines a unique name for the particular route.</a:t>
            </a:r>
          </a:p>
          <a:p>
            <a:pPr algn="just"/>
            <a:r>
              <a:rPr lang="en-US" sz="1800" b="1" dirty="0">
                <a:solidFill>
                  <a:srgbClr val="222222"/>
                </a:solidFill>
                <a:effectLst/>
                <a:latin typeface="Calibri (Body)"/>
              </a:rPr>
              <a:t>“target”</a:t>
            </a:r>
            <a:r>
              <a:rPr lang="en-US" sz="1800" b="0" dirty="0">
                <a:solidFill>
                  <a:srgbClr val="222222"/>
                </a:solidFill>
                <a:effectLst/>
                <a:latin typeface="Calibri (Body)"/>
              </a:rPr>
              <a:t> defines the target which is defined in targets section</a:t>
            </a:r>
          </a:p>
          <a:p>
            <a:endParaRPr lang="en-US" sz="1800" dirty="0">
              <a:solidFill>
                <a:srgbClr val="333333"/>
              </a:solidFill>
              <a:latin typeface="Calibri (Body)"/>
            </a:endParaRPr>
          </a:p>
          <a:p>
            <a:endParaRPr lang="en-US" sz="1800" b="0" i="0" dirty="0">
              <a:solidFill>
                <a:srgbClr val="333333"/>
              </a:solidFill>
              <a:effectLst/>
              <a:latin typeface="Calibri (Body)"/>
            </a:endParaRPr>
          </a:p>
        </p:txBody>
      </p:sp>
      <p:pic>
        <p:nvPicPr>
          <p:cNvPr id="4" name="Picture 3">
            <a:extLst>
              <a:ext uri="{FF2B5EF4-FFF2-40B4-BE49-F238E27FC236}">
                <a16:creationId xmlns:a16="http://schemas.microsoft.com/office/drawing/2014/main" id="{F7235079-757D-4D7E-BC7A-925CE2B25C5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99367" y="121603"/>
            <a:ext cx="716699" cy="707887"/>
          </a:xfrm>
          <a:prstGeom prst="rect">
            <a:avLst/>
          </a:prstGeom>
        </p:spPr>
      </p:pic>
      <p:sp>
        <p:nvSpPr>
          <p:cNvPr id="6" name="Footer Placeholder 45">
            <a:extLst>
              <a:ext uri="{FF2B5EF4-FFF2-40B4-BE49-F238E27FC236}">
                <a16:creationId xmlns:a16="http://schemas.microsoft.com/office/drawing/2014/main" id="{926AEDFF-44EF-4DB2-896B-C371C40F2E9C}"/>
              </a:ext>
            </a:extLst>
          </p:cNvPr>
          <p:cNvSpPr txBox="1">
            <a:spLocks/>
          </p:cNvSpPr>
          <p:nvPr/>
        </p:nvSpPr>
        <p:spPr>
          <a:xfrm>
            <a:off x="9562298" y="6593882"/>
            <a:ext cx="2612903" cy="278992"/>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b="1">
                <a:solidFill>
                  <a:schemeClr val="tx1"/>
                </a:solidFill>
              </a:rPr>
              <a:t>Trainer: Anubhav Oberoy &amp; Nishan</a:t>
            </a:r>
            <a:endParaRPr lang="en-US" b="1" dirty="0">
              <a:solidFill>
                <a:schemeClr val="tx1"/>
              </a:solidFill>
            </a:endParaRPr>
          </a:p>
        </p:txBody>
      </p:sp>
    </p:spTree>
    <p:extLst>
      <p:ext uri="{BB962C8B-B14F-4D97-AF65-F5344CB8AC3E}">
        <p14:creationId xmlns:p14="http://schemas.microsoft.com/office/powerpoint/2010/main" val="9607706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86E36B2-4254-4C91-BCE6-537052C1D13F}"/>
              </a:ext>
            </a:extLst>
          </p:cNvPr>
          <p:cNvSpPr>
            <a:spLocks noGrp="1"/>
          </p:cNvSpPr>
          <p:nvPr>
            <p:ph idx="1"/>
          </p:nvPr>
        </p:nvSpPr>
        <p:spPr>
          <a:xfrm>
            <a:off x="363415" y="729762"/>
            <a:ext cx="10515600" cy="5943600"/>
          </a:xfrm>
        </p:spPr>
        <p:txBody>
          <a:bodyPr>
            <a:normAutofit/>
          </a:bodyPr>
          <a:lstStyle/>
          <a:p>
            <a:pPr marL="0" indent="0" algn="just">
              <a:buNone/>
            </a:pPr>
            <a:r>
              <a:rPr lang="en-US" sz="1800" dirty="0"/>
              <a:t>Design a SAP Fiori Master-Detail Application With routing</a:t>
            </a:r>
          </a:p>
          <a:p>
            <a:pPr marL="457200" indent="-457200" algn="just">
              <a:buAutoNum type="arabicPeriod"/>
            </a:pPr>
            <a:r>
              <a:rPr lang="en-US" sz="1800" dirty="0">
                <a:hlinkClick r:id="rId2"/>
              </a:rPr>
              <a:t>view1 controller</a:t>
            </a:r>
            <a:endParaRPr lang="en-US" sz="1800" dirty="0"/>
          </a:p>
          <a:p>
            <a:pPr marL="457200" indent="-457200" algn="just">
              <a:buAutoNum type="arabicPeriod"/>
            </a:pPr>
            <a:r>
              <a:rPr lang="en-US" sz="1800" dirty="0">
                <a:hlinkClick r:id="rId3"/>
              </a:rPr>
              <a:t>view2 controller</a:t>
            </a:r>
            <a:endParaRPr lang="en-US" sz="1800" dirty="0"/>
          </a:p>
          <a:p>
            <a:pPr marL="457200" indent="-457200" algn="just">
              <a:buAutoNum type="arabicPeriod"/>
            </a:pPr>
            <a:r>
              <a:rPr lang="en-US" sz="1800" dirty="0">
                <a:hlinkClick r:id="rId4"/>
              </a:rPr>
              <a:t>Add new controller as Avengers which has image </a:t>
            </a:r>
            <a:endParaRPr lang="en-US" sz="1800" dirty="0"/>
          </a:p>
          <a:p>
            <a:pPr marL="457200" indent="-457200" algn="just">
              <a:buAutoNum type="arabicPeriod"/>
            </a:pPr>
            <a:r>
              <a:rPr lang="en-US" sz="1800" dirty="0">
                <a:hlinkClick r:id="rId5"/>
              </a:rPr>
              <a:t>Add new controller, which has all the suppliers data</a:t>
            </a:r>
            <a:endParaRPr lang="en-US" sz="1800" dirty="0"/>
          </a:p>
          <a:p>
            <a:pPr marL="457200" indent="-457200" algn="just">
              <a:buAutoNum type="arabicPeriod"/>
            </a:pPr>
            <a:r>
              <a:rPr lang="en-US" sz="1800" dirty="0">
                <a:hlinkClick r:id="rId6"/>
              </a:rPr>
              <a:t>Update i18n</a:t>
            </a:r>
            <a:endParaRPr lang="en-US" sz="1800" dirty="0"/>
          </a:p>
          <a:p>
            <a:pPr marL="457200" indent="-457200" algn="just">
              <a:buAutoNum type="arabicPeriod"/>
            </a:pPr>
            <a:r>
              <a:rPr lang="en-US" sz="1800" dirty="0">
                <a:hlinkClick r:id="rId7"/>
              </a:rPr>
              <a:t>Update fruits json model</a:t>
            </a:r>
            <a:endParaRPr lang="en-US" sz="1800" dirty="0"/>
          </a:p>
          <a:p>
            <a:pPr marL="457200" indent="-457200" algn="just">
              <a:buAutoNum type="arabicPeriod"/>
            </a:pPr>
            <a:r>
              <a:rPr lang="en-US" sz="1800" dirty="0"/>
              <a:t>Update and all xml files</a:t>
            </a:r>
          </a:p>
          <a:p>
            <a:pPr marL="0" indent="0" algn="just">
              <a:buNone/>
            </a:pPr>
            <a:r>
              <a:rPr lang="en-US" sz="1800" dirty="0"/>
              <a:t>        7.1 </a:t>
            </a:r>
            <a:r>
              <a:rPr lang="en-US" sz="1800" dirty="0">
                <a:hlinkClick r:id="rId8"/>
              </a:rPr>
              <a:t>App view</a:t>
            </a:r>
            <a:endParaRPr lang="en-US" sz="1800" dirty="0"/>
          </a:p>
          <a:p>
            <a:pPr marL="0" indent="0" algn="just">
              <a:buNone/>
            </a:pPr>
            <a:r>
              <a:rPr lang="en-US" sz="1800" dirty="0"/>
              <a:t>        7.2 </a:t>
            </a:r>
            <a:r>
              <a:rPr lang="en-US" sz="1800" dirty="0">
                <a:hlinkClick r:id="rId9"/>
              </a:rPr>
              <a:t>Avengers view </a:t>
            </a:r>
            <a:endParaRPr lang="en-US" sz="1800" dirty="0"/>
          </a:p>
          <a:p>
            <a:pPr marL="0" indent="0" algn="just">
              <a:buNone/>
            </a:pPr>
            <a:r>
              <a:rPr lang="en-US" sz="1800" dirty="0"/>
              <a:t>        7.3 </a:t>
            </a:r>
            <a:r>
              <a:rPr lang="en-US" sz="1800" dirty="0">
                <a:hlinkClick r:id="rId10"/>
              </a:rPr>
              <a:t>Supplier view</a:t>
            </a:r>
            <a:endParaRPr lang="en-US" sz="1800" dirty="0"/>
          </a:p>
          <a:p>
            <a:pPr marL="0" indent="0" algn="just">
              <a:buNone/>
            </a:pPr>
            <a:r>
              <a:rPr lang="en-US" sz="1800" dirty="0"/>
              <a:t>        7.4 </a:t>
            </a:r>
            <a:r>
              <a:rPr lang="en-US" sz="1800" dirty="0">
                <a:hlinkClick r:id="rId11"/>
              </a:rPr>
              <a:t>View1</a:t>
            </a:r>
            <a:endParaRPr lang="en-US" sz="1800" dirty="0"/>
          </a:p>
          <a:p>
            <a:pPr marL="0" indent="0" algn="just">
              <a:buNone/>
            </a:pPr>
            <a:r>
              <a:rPr lang="en-US" sz="1800" dirty="0"/>
              <a:t>         7.5 </a:t>
            </a:r>
            <a:r>
              <a:rPr lang="en-US" sz="1800" dirty="0">
                <a:hlinkClick r:id="rId12"/>
              </a:rPr>
              <a:t>View 2</a:t>
            </a:r>
            <a:endParaRPr lang="en-US" sz="1800" dirty="0"/>
          </a:p>
          <a:p>
            <a:pPr marL="342900" indent="-342900" algn="just">
              <a:buAutoNum type="arabicPeriod" startAt="8"/>
            </a:pPr>
            <a:r>
              <a:rPr lang="en-US" sz="1800" dirty="0">
                <a:hlinkClick r:id="rId13"/>
              </a:rPr>
              <a:t>Update component.js file</a:t>
            </a:r>
            <a:endParaRPr lang="en-US" sz="1800" dirty="0"/>
          </a:p>
          <a:p>
            <a:pPr marL="342900" indent="-342900" algn="just">
              <a:buAutoNum type="arabicPeriod" startAt="8"/>
            </a:pPr>
            <a:r>
              <a:rPr lang="en-US" sz="1800" dirty="0">
                <a:hlinkClick r:id="rId14"/>
              </a:rPr>
              <a:t>Add routing in manifest.json file</a:t>
            </a:r>
            <a:endParaRPr lang="en-US" sz="1800" dirty="0"/>
          </a:p>
          <a:p>
            <a:pPr marL="0" indent="0" algn="just">
              <a:buNone/>
            </a:pPr>
            <a:endParaRPr lang="en-US" sz="2200" dirty="0"/>
          </a:p>
          <a:p>
            <a:pPr marL="457200" indent="-457200" algn="just">
              <a:buAutoNum type="arabicPeriod"/>
            </a:pPr>
            <a:endParaRPr lang="en-US" sz="2200" dirty="0"/>
          </a:p>
          <a:p>
            <a:pPr marL="0" indent="0" algn="just">
              <a:buNone/>
            </a:pPr>
            <a:endParaRPr lang="en-US" sz="1800" dirty="0"/>
          </a:p>
          <a:p>
            <a:pPr marL="0" indent="0">
              <a:buNone/>
            </a:pPr>
            <a:endParaRPr lang="en-US" sz="1800" dirty="0"/>
          </a:p>
          <a:p>
            <a:pPr marL="0" indent="0">
              <a:buNone/>
            </a:pPr>
            <a:endParaRPr lang="en-US" sz="1800" dirty="0"/>
          </a:p>
        </p:txBody>
      </p:sp>
      <p:pic>
        <p:nvPicPr>
          <p:cNvPr id="4" name="Picture 3">
            <a:extLst>
              <a:ext uri="{FF2B5EF4-FFF2-40B4-BE49-F238E27FC236}">
                <a16:creationId xmlns:a16="http://schemas.microsoft.com/office/drawing/2014/main" id="{9653AD57-1B38-42AF-A707-BFA667C95F4F}"/>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1299367" y="121603"/>
            <a:ext cx="716699" cy="707887"/>
          </a:xfrm>
          <a:prstGeom prst="rect">
            <a:avLst/>
          </a:prstGeom>
        </p:spPr>
      </p:pic>
      <p:sp>
        <p:nvSpPr>
          <p:cNvPr id="6" name="Title 3">
            <a:extLst>
              <a:ext uri="{FF2B5EF4-FFF2-40B4-BE49-F238E27FC236}">
                <a16:creationId xmlns:a16="http://schemas.microsoft.com/office/drawing/2014/main" id="{D72744E8-4028-4F79-8BDC-3596D2157BC5}"/>
              </a:ext>
            </a:extLst>
          </p:cNvPr>
          <p:cNvSpPr txBox="1">
            <a:spLocks noGrp="1"/>
          </p:cNvSpPr>
          <p:nvPr>
            <p:ph type="title"/>
          </p:nvPr>
        </p:nvSpPr>
        <p:spPr>
          <a:xfrm>
            <a:off x="363415" y="17176"/>
            <a:ext cx="10515600" cy="81123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3</a:t>
            </a:r>
            <a:r>
              <a:rPr lang="en-US" sz="3600" b="1" dirty="0">
                <a:latin typeface="Cooper Black" panose="0208090404030B020404" pitchFamily="18" charset="0"/>
              </a:rPr>
              <a:t>  </a:t>
            </a:r>
          </a:p>
        </p:txBody>
      </p:sp>
      <p:pic>
        <p:nvPicPr>
          <p:cNvPr id="7" name="Picture 2" descr="Free Vector | Professional programmer engineer writing code">
            <a:extLst>
              <a:ext uri="{FF2B5EF4-FFF2-40B4-BE49-F238E27FC236}">
                <a16:creationId xmlns:a16="http://schemas.microsoft.com/office/drawing/2014/main" id="{FE286414-7D9B-4FEC-B02F-036DBD9A7E3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918017" y="1496312"/>
            <a:ext cx="4470952" cy="4387361"/>
          </a:xfrm>
          <a:prstGeom prst="rect">
            <a:avLst/>
          </a:prstGeom>
          <a:noFill/>
          <a:extLst>
            <a:ext uri="{909E8E84-426E-40DD-AFC4-6F175D3DCCD1}">
              <a14:hiddenFill xmlns:a14="http://schemas.microsoft.com/office/drawing/2010/main">
                <a:solidFill>
                  <a:srgbClr val="FFFFFF"/>
                </a:solidFill>
              </a14:hiddenFill>
            </a:ext>
          </a:extLst>
        </p:spPr>
      </p:pic>
      <p:sp>
        <p:nvSpPr>
          <p:cNvPr id="8" name="Footer Placeholder 45">
            <a:extLst>
              <a:ext uri="{FF2B5EF4-FFF2-40B4-BE49-F238E27FC236}">
                <a16:creationId xmlns:a16="http://schemas.microsoft.com/office/drawing/2014/main" id="{E0B25617-9EDA-484E-B447-F19FA3E1EF4A}"/>
              </a:ext>
            </a:extLst>
          </p:cNvPr>
          <p:cNvSpPr txBox="1">
            <a:spLocks/>
          </p:cNvSpPr>
          <p:nvPr/>
        </p:nvSpPr>
        <p:spPr>
          <a:xfrm>
            <a:off x="9562298" y="6593882"/>
            <a:ext cx="2612903" cy="278992"/>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b="1">
                <a:solidFill>
                  <a:schemeClr val="tx1"/>
                </a:solidFill>
              </a:rPr>
              <a:t>Trainer: Anubhav Oberoy &amp; Nishan</a:t>
            </a:r>
            <a:endParaRPr lang="en-US" b="1" dirty="0">
              <a:solidFill>
                <a:schemeClr val="tx1"/>
              </a:solidFill>
            </a:endParaRPr>
          </a:p>
        </p:txBody>
      </p:sp>
    </p:spTree>
    <p:extLst>
      <p:ext uri="{BB962C8B-B14F-4D97-AF65-F5344CB8AC3E}">
        <p14:creationId xmlns:p14="http://schemas.microsoft.com/office/powerpoint/2010/main" val="35796998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23983-B6ED-48A4-AD3B-436193A30F42}"/>
              </a:ext>
            </a:extLst>
          </p:cNvPr>
          <p:cNvSpPr>
            <a:spLocks noGrp="1"/>
          </p:cNvSpPr>
          <p:nvPr>
            <p:ph type="title"/>
          </p:nvPr>
        </p:nvSpPr>
        <p:spPr>
          <a:xfrm>
            <a:off x="354106" y="121602"/>
            <a:ext cx="10515600" cy="707887"/>
          </a:xfrm>
        </p:spPr>
        <p:txBody>
          <a:bodyPr>
            <a:normAutofit/>
          </a:bodyPr>
          <a:lstStyle/>
          <a:p>
            <a:r>
              <a:rPr lang="en-US" sz="3600" dirty="0">
                <a:latin typeface="Cooper Black" panose="0208090404030B020404" pitchFamily="18" charset="0"/>
              </a:rPr>
              <a:t>Concept of enable routing</a:t>
            </a:r>
          </a:p>
        </p:txBody>
      </p:sp>
      <p:sp>
        <p:nvSpPr>
          <p:cNvPr id="3" name="Content Placeholder 2">
            <a:extLst>
              <a:ext uri="{FF2B5EF4-FFF2-40B4-BE49-F238E27FC236}">
                <a16:creationId xmlns:a16="http://schemas.microsoft.com/office/drawing/2014/main" id="{B90D3B1B-B4DE-4EB0-A91B-AE7A70890CF5}"/>
              </a:ext>
            </a:extLst>
          </p:cNvPr>
          <p:cNvSpPr>
            <a:spLocks noGrp="1"/>
          </p:cNvSpPr>
          <p:nvPr>
            <p:ph idx="1"/>
          </p:nvPr>
        </p:nvSpPr>
        <p:spPr>
          <a:xfrm>
            <a:off x="416859" y="900217"/>
            <a:ext cx="10515600" cy="4351338"/>
          </a:xfrm>
        </p:spPr>
        <p:txBody>
          <a:bodyPr>
            <a:normAutofit/>
          </a:bodyPr>
          <a:lstStyle/>
          <a:p>
            <a:pPr marL="0" indent="0" algn="just">
              <a:buNone/>
            </a:pPr>
            <a:r>
              <a:rPr lang="en-US" sz="1800" b="0" i="0" dirty="0">
                <a:solidFill>
                  <a:srgbClr val="333333"/>
                </a:solidFill>
                <a:effectLst/>
                <a:latin typeface="Calibri (Body)"/>
              </a:rPr>
              <a:t>The routing configuration controls the application flow when the user triggers a navigation action or opens a link to the application directly.</a:t>
            </a:r>
          </a:p>
          <a:p>
            <a:pPr marL="0" indent="0">
              <a:buNone/>
            </a:pPr>
            <a:r>
              <a:rPr lang="en-US" sz="1800" b="0" i="0" dirty="0">
                <a:solidFill>
                  <a:srgbClr val="333333"/>
                </a:solidFill>
                <a:effectLst/>
                <a:latin typeface="Calibri (Body)"/>
                <a:hlinkClick r:id="rId2"/>
              </a:rPr>
              <a:t>https://sapui5.hana.ondemand.com/#/topic/1b6dcd39a6a74f528b27ddb22f15af0d</a:t>
            </a:r>
            <a:endParaRPr lang="en-US" sz="1800" dirty="0">
              <a:solidFill>
                <a:srgbClr val="333333"/>
              </a:solidFill>
              <a:latin typeface="Calibri (Body)"/>
            </a:endParaRPr>
          </a:p>
        </p:txBody>
      </p:sp>
      <p:pic>
        <p:nvPicPr>
          <p:cNvPr id="4" name="Picture 3">
            <a:extLst>
              <a:ext uri="{FF2B5EF4-FFF2-40B4-BE49-F238E27FC236}">
                <a16:creationId xmlns:a16="http://schemas.microsoft.com/office/drawing/2014/main" id="{51458B53-46B0-427E-877D-B6AFA8E2C01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99367" y="121603"/>
            <a:ext cx="716699" cy="707887"/>
          </a:xfrm>
          <a:prstGeom prst="rect">
            <a:avLst/>
          </a:prstGeom>
        </p:spPr>
      </p:pic>
      <p:sp>
        <p:nvSpPr>
          <p:cNvPr id="13" name="Rounded Rectangle 103">
            <a:extLst>
              <a:ext uri="{FF2B5EF4-FFF2-40B4-BE49-F238E27FC236}">
                <a16:creationId xmlns:a16="http://schemas.microsoft.com/office/drawing/2014/main" id="{A6CBF339-3CA0-4DA5-A20E-6B46F69392B2}"/>
              </a:ext>
            </a:extLst>
          </p:cNvPr>
          <p:cNvSpPr/>
          <p:nvPr/>
        </p:nvSpPr>
        <p:spPr>
          <a:xfrm>
            <a:off x="6382523" y="2231933"/>
            <a:ext cx="4969688" cy="617446"/>
          </a:xfrm>
          <a:prstGeom prst="roundRect">
            <a:avLst>
              <a:gd name="adj" fmla="val 9756"/>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95000"/>
                    <a:lumOff val="5000"/>
                  </a:schemeClr>
                </a:solidFill>
              </a:rPr>
              <a:t>Routing in Component.js</a:t>
            </a:r>
          </a:p>
        </p:txBody>
      </p:sp>
      <p:sp>
        <p:nvSpPr>
          <p:cNvPr id="43" name="Rounded Rectangle 103">
            <a:extLst>
              <a:ext uri="{FF2B5EF4-FFF2-40B4-BE49-F238E27FC236}">
                <a16:creationId xmlns:a16="http://schemas.microsoft.com/office/drawing/2014/main" id="{4BE37B48-81FC-45D3-A8D0-087BFB63F5F6}"/>
              </a:ext>
            </a:extLst>
          </p:cNvPr>
          <p:cNvSpPr/>
          <p:nvPr/>
        </p:nvSpPr>
        <p:spPr>
          <a:xfrm>
            <a:off x="416859" y="2274902"/>
            <a:ext cx="4969688" cy="617446"/>
          </a:xfrm>
          <a:prstGeom prst="roundRect">
            <a:avLst>
              <a:gd name="adj" fmla="val 9756"/>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buNone/>
            </a:pPr>
            <a:r>
              <a:rPr lang="en-US" sz="1800" dirty="0">
                <a:solidFill>
                  <a:srgbClr val="333333"/>
                </a:solidFill>
                <a:latin typeface="Calibri (Body)"/>
              </a:rPr>
              <a:t>m</a:t>
            </a:r>
            <a:r>
              <a:rPr lang="en-US" sz="1800" b="0" i="0" dirty="0">
                <a:solidFill>
                  <a:srgbClr val="333333"/>
                </a:solidFill>
                <a:effectLst/>
                <a:latin typeface="Calibri (Body)"/>
              </a:rPr>
              <a:t>anifest file has the routing as gi</a:t>
            </a:r>
            <a:r>
              <a:rPr lang="en-US" sz="1800" dirty="0">
                <a:solidFill>
                  <a:srgbClr val="333333"/>
                </a:solidFill>
                <a:latin typeface="Calibri (Body)"/>
              </a:rPr>
              <a:t>ven below diagram</a:t>
            </a:r>
            <a:endParaRPr lang="en-US" sz="1800" b="0" i="0" dirty="0">
              <a:solidFill>
                <a:srgbClr val="333333"/>
              </a:solidFill>
              <a:effectLst/>
              <a:latin typeface="Calibri (Body)"/>
            </a:endParaRPr>
          </a:p>
        </p:txBody>
      </p:sp>
      <p:pic>
        <p:nvPicPr>
          <p:cNvPr id="47" name="Picture 46">
            <a:hlinkClick r:id="rId4"/>
            <a:extLst>
              <a:ext uri="{FF2B5EF4-FFF2-40B4-BE49-F238E27FC236}">
                <a16:creationId xmlns:a16="http://schemas.microsoft.com/office/drawing/2014/main" id="{5C7B931E-C7FB-4B5E-9D68-2812308D4E40}"/>
              </a:ext>
            </a:extLst>
          </p:cNvPr>
          <p:cNvPicPr>
            <a:picLocks noChangeAspect="1"/>
          </p:cNvPicPr>
          <p:nvPr/>
        </p:nvPicPr>
        <p:blipFill>
          <a:blip r:embed="rId5"/>
          <a:stretch>
            <a:fillRect/>
          </a:stretch>
        </p:blipFill>
        <p:spPr>
          <a:xfrm>
            <a:off x="6096000" y="3796009"/>
            <a:ext cx="5989839" cy="1455546"/>
          </a:xfrm>
          <a:prstGeom prst="rect">
            <a:avLst/>
          </a:prstGeom>
        </p:spPr>
      </p:pic>
      <p:pic>
        <p:nvPicPr>
          <p:cNvPr id="7" name="Picture 6">
            <a:hlinkClick r:id="rId6"/>
            <a:extLst>
              <a:ext uri="{FF2B5EF4-FFF2-40B4-BE49-F238E27FC236}">
                <a16:creationId xmlns:a16="http://schemas.microsoft.com/office/drawing/2014/main" id="{F9DED60D-39AA-4C17-97CA-71AFFC5E1595}"/>
              </a:ext>
            </a:extLst>
          </p:cNvPr>
          <p:cNvPicPr>
            <a:picLocks noChangeAspect="1"/>
          </p:cNvPicPr>
          <p:nvPr/>
        </p:nvPicPr>
        <p:blipFill>
          <a:blip r:embed="rId7"/>
          <a:stretch>
            <a:fillRect/>
          </a:stretch>
        </p:blipFill>
        <p:spPr>
          <a:xfrm>
            <a:off x="416859" y="3075887"/>
            <a:ext cx="4290432" cy="3660511"/>
          </a:xfrm>
          <a:prstGeom prst="rect">
            <a:avLst/>
          </a:prstGeom>
        </p:spPr>
      </p:pic>
      <p:cxnSp>
        <p:nvCxnSpPr>
          <p:cNvPr id="9" name="Straight Connector 8">
            <a:extLst>
              <a:ext uri="{FF2B5EF4-FFF2-40B4-BE49-F238E27FC236}">
                <a16:creationId xmlns:a16="http://schemas.microsoft.com/office/drawing/2014/main" id="{D6E074C1-F1B5-4466-BE58-6F4992CB926F}"/>
              </a:ext>
            </a:extLst>
          </p:cNvPr>
          <p:cNvCxnSpPr/>
          <p:nvPr/>
        </p:nvCxnSpPr>
        <p:spPr>
          <a:xfrm>
            <a:off x="5715000" y="2231933"/>
            <a:ext cx="0" cy="4480560"/>
          </a:xfrm>
          <a:prstGeom prst="line">
            <a:avLst/>
          </a:prstGeom>
          <a:ln w="22225">
            <a:solidFill>
              <a:schemeClr val="accent1">
                <a:alpha val="75000"/>
              </a:schemeClr>
            </a:solidFill>
          </a:ln>
        </p:spPr>
        <p:style>
          <a:lnRef idx="1">
            <a:schemeClr val="accent1"/>
          </a:lnRef>
          <a:fillRef idx="0">
            <a:schemeClr val="accent1"/>
          </a:fillRef>
          <a:effectRef idx="0">
            <a:schemeClr val="accent1"/>
          </a:effectRef>
          <a:fontRef idx="minor">
            <a:schemeClr val="tx1"/>
          </a:fontRef>
        </p:style>
      </p:cxnSp>
      <p:sp>
        <p:nvSpPr>
          <p:cNvPr id="11" name="Footer Placeholder 45">
            <a:extLst>
              <a:ext uri="{FF2B5EF4-FFF2-40B4-BE49-F238E27FC236}">
                <a16:creationId xmlns:a16="http://schemas.microsoft.com/office/drawing/2014/main" id="{2E32B57F-C1B9-419C-8241-A102FE31C88F}"/>
              </a:ext>
            </a:extLst>
          </p:cNvPr>
          <p:cNvSpPr txBox="1">
            <a:spLocks/>
          </p:cNvSpPr>
          <p:nvPr/>
        </p:nvSpPr>
        <p:spPr>
          <a:xfrm>
            <a:off x="9562298" y="6593882"/>
            <a:ext cx="2612903" cy="278992"/>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b="1">
                <a:solidFill>
                  <a:schemeClr val="tx1"/>
                </a:solidFill>
              </a:rPr>
              <a:t>Trainer: Anubhav Oberoy &amp; Nishan</a:t>
            </a:r>
            <a:endParaRPr lang="en-US" b="1" dirty="0">
              <a:solidFill>
                <a:schemeClr val="tx1"/>
              </a:solidFill>
            </a:endParaRPr>
          </a:p>
        </p:txBody>
      </p:sp>
    </p:spTree>
    <p:extLst>
      <p:ext uri="{BB962C8B-B14F-4D97-AF65-F5344CB8AC3E}">
        <p14:creationId xmlns:p14="http://schemas.microsoft.com/office/powerpoint/2010/main" val="11719651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1" y="0"/>
            <a:ext cx="12192001" cy="6858000"/>
          </a:xfrm>
          <a:prstGeom prst="roundRect">
            <a:avLst>
              <a:gd name="adj" fmla="val 0"/>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4157979" y="3378839"/>
            <a:ext cx="4427815"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12</a:t>
            </a:r>
          </a:p>
        </p:txBody>
      </p:sp>
    </p:spTree>
    <p:extLst>
      <p:ext uri="{BB962C8B-B14F-4D97-AF65-F5344CB8AC3E}">
        <p14:creationId xmlns:p14="http://schemas.microsoft.com/office/powerpoint/2010/main" val="39912433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D965E64-B750-4728-8BB2-638C69873E6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 name="Title 3">
            <a:extLst>
              <a:ext uri="{FF2B5EF4-FFF2-40B4-BE49-F238E27FC236}">
                <a16:creationId xmlns:a16="http://schemas.microsoft.com/office/drawing/2014/main" id="{48773559-08F1-47B9-B07F-E3A8BBF17AA4}"/>
              </a:ext>
            </a:extLst>
          </p:cNvPr>
          <p:cNvSpPr txBox="1">
            <a:spLocks/>
          </p:cNvSpPr>
          <p:nvPr/>
        </p:nvSpPr>
        <p:spPr>
          <a:xfrm>
            <a:off x="261763" y="188640"/>
            <a:ext cx="11118913"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sp>
        <p:nvSpPr>
          <p:cNvPr id="6" name="TextBox 5">
            <a:extLst>
              <a:ext uri="{FF2B5EF4-FFF2-40B4-BE49-F238E27FC236}">
                <a16:creationId xmlns:a16="http://schemas.microsoft.com/office/drawing/2014/main" id="{814CA5A5-F77F-4183-8247-7E56ED10E1C4}"/>
              </a:ext>
            </a:extLst>
          </p:cNvPr>
          <p:cNvSpPr txBox="1"/>
          <p:nvPr/>
        </p:nvSpPr>
        <p:spPr>
          <a:xfrm>
            <a:off x="261764" y="899721"/>
            <a:ext cx="11118914" cy="369332"/>
          </a:xfrm>
          <a:prstGeom prst="rect">
            <a:avLst/>
          </a:prstGeom>
          <a:noFill/>
        </p:spPr>
        <p:txBody>
          <a:bodyPr wrap="square" rtlCol="0">
            <a:spAutoFit/>
          </a:bodyPr>
          <a:lstStyle/>
          <a:p>
            <a:pPr algn="just"/>
            <a:r>
              <a:rPr lang="en-US" dirty="0"/>
              <a:t>Content</a:t>
            </a:r>
          </a:p>
        </p:txBody>
      </p:sp>
      <p:sp>
        <p:nvSpPr>
          <p:cNvPr id="7" name="Footer Placeholder 45">
            <a:extLst>
              <a:ext uri="{FF2B5EF4-FFF2-40B4-BE49-F238E27FC236}">
                <a16:creationId xmlns:a16="http://schemas.microsoft.com/office/drawing/2014/main" id="{CD71E98C-8BBB-4D72-9096-1CF75A5BB281}"/>
              </a:ext>
            </a:extLst>
          </p:cNvPr>
          <p:cNvSpPr>
            <a:spLocks noGrp="1"/>
          </p:cNvSpPr>
          <p:nvPr>
            <p:ph type="ftr" sz="quarter" idx="11"/>
          </p:nvPr>
        </p:nvSpPr>
        <p:spPr>
          <a:xfrm>
            <a:off x="9562298" y="6566173"/>
            <a:ext cx="2612903" cy="278992"/>
          </a:xfrm>
        </p:spPr>
        <p:txBody>
          <a:bodyPr/>
          <a:lstStyle/>
          <a:p>
            <a:pPr algn="r"/>
            <a:r>
              <a:rPr lang="en-US" b="1" dirty="0">
                <a:solidFill>
                  <a:schemeClr val="tx1"/>
                </a:solidFill>
              </a:rPr>
              <a:t>Trainer: Anubhav Oberoy &amp; Nishan</a:t>
            </a:r>
          </a:p>
        </p:txBody>
      </p:sp>
    </p:spTree>
    <p:extLst>
      <p:ext uri="{BB962C8B-B14F-4D97-AF65-F5344CB8AC3E}">
        <p14:creationId xmlns:p14="http://schemas.microsoft.com/office/powerpoint/2010/main" val="8149175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D965E64-B750-4728-8BB2-638C69873E6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7" name="Footer Placeholder 45">
            <a:extLst>
              <a:ext uri="{FF2B5EF4-FFF2-40B4-BE49-F238E27FC236}">
                <a16:creationId xmlns:a16="http://schemas.microsoft.com/office/drawing/2014/main" id="{CD71E98C-8BBB-4D72-9096-1CF75A5BB281}"/>
              </a:ext>
            </a:extLst>
          </p:cNvPr>
          <p:cNvSpPr>
            <a:spLocks noGrp="1"/>
          </p:cNvSpPr>
          <p:nvPr>
            <p:ph type="ftr" sz="quarter" idx="11"/>
          </p:nvPr>
        </p:nvSpPr>
        <p:spPr>
          <a:xfrm>
            <a:off x="9562298" y="6566173"/>
            <a:ext cx="2612903" cy="278992"/>
          </a:xfrm>
        </p:spPr>
        <p:txBody>
          <a:bodyPr/>
          <a:lstStyle/>
          <a:p>
            <a:pPr algn="r"/>
            <a:r>
              <a:rPr lang="en-US" b="1" dirty="0">
                <a:solidFill>
                  <a:schemeClr val="tx1"/>
                </a:solidFill>
              </a:rPr>
              <a:t>Trainer: Anubhav Oberoy &amp; Nishan</a:t>
            </a:r>
          </a:p>
        </p:txBody>
      </p:sp>
      <p:pic>
        <p:nvPicPr>
          <p:cNvPr id="8" name="Picture 4" descr="Free Vector | Flat people with question marks background">
            <a:extLst>
              <a:ext uri="{FF2B5EF4-FFF2-40B4-BE49-F238E27FC236}">
                <a16:creationId xmlns:a16="http://schemas.microsoft.com/office/drawing/2014/main" id="{A5F7A257-FE6A-4488-A4B4-57FAC4ADAE3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 b="22246"/>
          <a:stretch/>
        </p:blipFill>
        <p:spPr bwMode="auto">
          <a:xfrm>
            <a:off x="1848418" y="639706"/>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E88D93EE-C9D6-434C-B329-542C660DC1A9}"/>
              </a:ext>
            </a:extLst>
          </p:cNvPr>
          <p:cNvSpPr txBox="1"/>
          <p:nvPr/>
        </p:nvSpPr>
        <p:spPr>
          <a:xfrm>
            <a:off x="4113541" y="875489"/>
            <a:ext cx="3964918" cy="769441"/>
          </a:xfrm>
          <a:prstGeom prst="rect">
            <a:avLst/>
          </a:prstGeom>
          <a:noFill/>
        </p:spPr>
        <p:txBody>
          <a:bodyPr wrap="square" rtlCol="0">
            <a:spAutoFit/>
          </a:bodyPr>
          <a:lstStyle/>
          <a:p>
            <a:pPr algn="ctr"/>
            <a:r>
              <a:rPr lang="en-US" sz="4400" b="1" dirty="0"/>
              <a:t>Any Questions ?</a:t>
            </a:r>
          </a:p>
        </p:txBody>
      </p:sp>
    </p:spTree>
    <p:extLst>
      <p:ext uri="{BB962C8B-B14F-4D97-AF65-F5344CB8AC3E}">
        <p14:creationId xmlns:p14="http://schemas.microsoft.com/office/powerpoint/2010/main" val="19842103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Tiny man in front of giant calendar cartoon illustration. Free Vector">
            <a:extLst>
              <a:ext uri="{FF2B5EF4-FFF2-40B4-BE49-F238E27FC236}">
                <a16:creationId xmlns:a16="http://schemas.microsoft.com/office/drawing/2014/main" id="{3492B43C-1568-41AE-99D3-F2C3DCE647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67586" y="1297123"/>
            <a:ext cx="5962650" cy="397192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AD965E64-B750-4728-8BB2-638C69873E6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 name="Title 3">
            <a:extLst>
              <a:ext uri="{FF2B5EF4-FFF2-40B4-BE49-F238E27FC236}">
                <a16:creationId xmlns:a16="http://schemas.microsoft.com/office/drawing/2014/main" id="{48773559-08F1-47B9-B07F-E3A8BBF17AA4}"/>
              </a:ext>
            </a:extLst>
          </p:cNvPr>
          <p:cNvSpPr txBox="1">
            <a:spLocks/>
          </p:cNvSpPr>
          <p:nvPr/>
        </p:nvSpPr>
        <p:spPr>
          <a:xfrm>
            <a:off x="261764" y="188640"/>
            <a:ext cx="7773872"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Agenda</a:t>
            </a:r>
          </a:p>
        </p:txBody>
      </p:sp>
      <p:sp>
        <p:nvSpPr>
          <p:cNvPr id="7" name="Footer Placeholder 45">
            <a:extLst>
              <a:ext uri="{FF2B5EF4-FFF2-40B4-BE49-F238E27FC236}">
                <a16:creationId xmlns:a16="http://schemas.microsoft.com/office/drawing/2014/main" id="{B1E5499E-11CA-432D-9460-A2E488D7E717}"/>
              </a:ext>
            </a:extLst>
          </p:cNvPr>
          <p:cNvSpPr>
            <a:spLocks noGrp="1"/>
          </p:cNvSpPr>
          <p:nvPr>
            <p:ph type="ftr" sz="quarter" idx="11"/>
          </p:nvPr>
        </p:nvSpPr>
        <p:spPr>
          <a:xfrm>
            <a:off x="9562298" y="6566173"/>
            <a:ext cx="2612903" cy="278992"/>
          </a:xfrm>
        </p:spPr>
        <p:txBody>
          <a:bodyPr/>
          <a:lstStyle/>
          <a:p>
            <a:pPr algn="r"/>
            <a:r>
              <a:rPr lang="en-US" b="1" dirty="0">
                <a:solidFill>
                  <a:schemeClr val="tx1"/>
                </a:solidFill>
              </a:rPr>
              <a:t>Trainer: Anubhav Oberoy &amp; Nishan</a:t>
            </a:r>
          </a:p>
        </p:txBody>
      </p:sp>
      <p:sp>
        <p:nvSpPr>
          <p:cNvPr id="9" name="TextBox 8">
            <a:extLst>
              <a:ext uri="{FF2B5EF4-FFF2-40B4-BE49-F238E27FC236}">
                <a16:creationId xmlns:a16="http://schemas.microsoft.com/office/drawing/2014/main" id="{37C93801-7A4B-457E-8FD4-307F6B7DF1C5}"/>
              </a:ext>
            </a:extLst>
          </p:cNvPr>
          <p:cNvSpPr txBox="1"/>
          <p:nvPr/>
        </p:nvSpPr>
        <p:spPr>
          <a:xfrm>
            <a:off x="261764" y="899721"/>
            <a:ext cx="5509927" cy="3416320"/>
          </a:xfrm>
          <a:prstGeom prst="rect">
            <a:avLst/>
          </a:prstGeom>
          <a:noFill/>
        </p:spPr>
        <p:txBody>
          <a:bodyPr wrap="square" rtlCol="0">
            <a:spAutoFit/>
          </a:bodyPr>
          <a:lstStyle/>
          <a:p>
            <a:pPr marL="742950" lvl="1" indent="-285750" algn="just">
              <a:buFont typeface="Arial" panose="020B0604020202020204" pitchFamily="34" charset="0"/>
              <a:buChar char="•"/>
            </a:pPr>
            <a:endParaRPr lang="en-US" dirty="0"/>
          </a:p>
          <a:p>
            <a:pPr marL="742950" lvl="1" indent="-285750" algn="just">
              <a:buFont typeface="Arial" panose="020B0604020202020204" pitchFamily="34" charset="0"/>
              <a:buChar char="•"/>
            </a:pPr>
            <a:endParaRPr lang="en-US" dirty="0"/>
          </a:p>
          <a:p>
            <a:pPr marL="742950" lvl="1" indent="-285750" algn="just">
              <a:buFont typeface="Arial" panose="020B0604020202020204" pitchFamily="34" charset="0"/>
              <a:buChar char="•"/>
            </a:pPr>
            <a:r>
              <a:rPr lang="en-US" dirty="0"/>
              <a:t>List Modes</a:t>
            </a:r>
          </a:p>
          <a:p>
            <a:pPr marL="742950" lvl="1" indent="-285750" algn="just">
              <a:buFont typeface="Arial" panose="020B0604020202020204" pitchFamily="34" charset="0"/>
              <a:buChar char="•"/>
            </a:pPr>
            <a:r>
              <a:rPr lang="en-US" dirty="0"/>
              <a:t>What is manifest.json</a:t>
            </a:r>
          </a:p>
          <a:p>
            <a:pPr marL="742950" lvl="1" indent="-285750" algn="just">
              <a:buFont typeface="Arial" panose="020B0604020202020204" pitchFamily="34" charset="0"/>
              <a:buChar char="•"/>
            </a:pPr>
            <a:r>
              <a:rPr lang="en-US" dirty="0"/>
              <a:t>Components of manifest.json</a:t>
            </a:r>
          </a:p>
          <a:p>
            <a:pPr marL="742950" lvl="1" indent="-285750" algn="just">
              <a:buFont typeface="Arial" panose="020B0604020202020204" pitchFamily="34" charset="0"/>
              <a:buChar char="•"/>
            </a:pPr>
            <a:r>
              <a:rPr lang="en-US" dirty="0"/>
              <a:t>Three sections of manifest.json</a:t>
            </a:r>
          </a:p>
          <a:p>
            <a:pPr marL="742950" lvl="1" indent="-285750" algn="just">
              <a:buFont typeface="Arial" panose="020B0604020202020204" pitchFamily="34" charset="0"/>
              <a:buChar char="•"/>
            </a:pPr>
            <a:r>
              <a:rPr lang="en-US" dirty="0"/>
              <a:t>Exercise on list modes</a:t>
            </a:r>
          </a:p>
          <a:p>
            <a:pPr marL="742950" lvl="1" indent="-285750" algn="just">
              <a:buFont typeface="Arial" panose="020B0604020202020204" pitchFamily="34" charset="0"/>
              <a:buChar char="•"/>
            </a:pPr>
            <a:r>
              <a:rPr lang="en-US" dirty="0"/>
              <a:t>Master Detail Page App</a:t>
            </a:r>
          </a:p>
          <a:p>
            <a:pPr marL="742950" lvl="1" indent="-285750" algn="just">
              <a:buFont typeface="Arial" panose="020B0604020202020204" pitchFamily="34" charset="0"/>
              <a:buChar char="•"/>
            </a:pPr>
            <a:r>
              <a:rPr lang="en-US" dirty="0"/>
              <a:t>Router and Routing</a:t>
            </a:r>
          </a:p>
          <a:p>
            <a:pPr marL="742950" lvl="1" indent="-285750" algn="just">
              <a:buFont typeface="Arial" panose="020B0604020202020204" pitchFamily="34" charset="0"/>
              <a:buChar char="•"/>
            </a:pPr>
            <a:r>
              <a:rPr lang="en-US" dirty="0"/>
              <a:t>Routing Configuration</a:t>
            </a:r>
          </a:p>
          <a:p>
            <a:pPr marL="742950" lvl="1" indent="-285750" algn="just">
              <a:buFont typeface="Arial" panose="020B0604020202020204" pitchFamily="34" charset="0"/>
              <a:buChar char="•"/>
            </a:pPr>
            <a:r>
              <a:rPr lang="en-US" dirty="0"/>
              <a:t>Navigation and Routing</a:t>
            </a:r>
          </a:p>
          <a:p>
            <a:pPr marL="742950" lvl="1" indent="-285750" algn="just">
              <a:buFont typeface="Arial" panose="020B0604020202020204" pitchFamily="34" charset="0"/>
              <a:buChar char="•"/>
            </a:pPr>
            <a:r>
              <a:rPr lang="en-US" dirty="0"/>
              <a:t>Concept of Enable Routing</a:t>
            </a:r>
          </a:p>
        </p:txBody>
      </p:sp>
    </p:spTree>
    <p:extLst>
      <p:ext uri="{BB962C8B-B14F-4D97-AF65-F5344CB8AC3E}">
        <p14:creationId xmlns:p14="http://schemas.microsoft.com/office/powerpoint/2010/main" val="36974127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D965E64-B750-4728-8BB2-638C69873E6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 name="Title 3">
            <a:extLst>
              <a:ext uri="{FF2B5EF4-FFF2-40B4-BE49-F238E27FC236}">
                <a16:creationId xmlns:a16="http://schemas.microsoft.com/office/drawing/2014/main" id="{48773559-08F1-47B9-B07F-E3A8BBF17AA4}"/>
              </a:ext>
            </a:extLst>
          </p:cNvPr>
          <p:cNvSpPr txBox="1">
            <a:spLocks/>
          </p:cNvSpPr>
          <p:nvPr/>
        </p:nvSpPr>
        <p:spPr>
          <a:xfrm>
            <a:off x="261763" y="188640"/>
            <a:ext cx="11118913"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List Modes</a:t>
            </a:r>
          </a:p>
        </p:txBody>
      </p:sp>
      <p:sp>
        <p:nvSpPr>
          <p:cNvPr id="7" name="Footer Placeholder 45">
            <a:extLst>
              <a:ext uri="{FF2B5EF4-FFF2-40B4-BE49-F238E27FC236}">
                <a16:creationId xmlns:a16="http://schemas.microsoft.com/office/drawing/2014/main" id="{CD71E98C-8BBB-4D72-9096-1CF75A5BB281}"/>
              </a:ext>
            </a:extLst>
          </p:cNvPr>
          <p:cNvSpPr>
            <a:spLocks noGrp="1"/>
          </p:cNvSpPr>
          <p:nvPr>
            <p:ph type="ftr" sz="quarter" idx="11"/>
          </p:nvPr>
        </p:nvSpPr>
        <p:spPr>
          <a:xfrm>
            <a:off x="9562298" y="6566173"/>
            <a:ext cx="2612903" cy="278992"/>
          </a:xfrm>
        </p:spPr>
        <p:txBody>
          <a:bodyPr/>
          <a:lstStyle/>
          <a:p>
            <a:pPr algn="r"/>
            <a:r>
              <a:rPr lang="en-US" b="1" dirty="0">
                <a:solidFill>
                  <a:schemeClr val="tx1"/>
                </a:solidFill>
              </a:rPr>
              <a:t>Trainer: Anubhav Oberoy &amp; Nishan</a:t>
            </a:r>
          </a:p>
        </p:txBody>
      </p:sp>
      <p:sp>
        <p:nvSpPr>
          <p:cNvPr id="20" name="TextBox 19">
            <a:extLst>
              <a:ext uri="{FF2B5EF4-FFF2-40B4-BE49-F238E27FC236}">
                <a16:creationId xmlns:a16="http://schemas.microsoft.com/office/drawing/2014/main" id="{B5A585FD-D048-4217-868A-7414C39A23C4}"/>
              </a:ext>
            </a:extLst>
          </p:cNvPr>
          <p:cNvSpPr txBox="1"/>
          <p:nvPr/>
        </p:nvSpPr>
        <p:spPr>
          <a:xfrm>
            <a:off x="302351" y="840034"/>
            <a:ext cx="10777916" cy="1477328"/>
          </a:xfrm>
          <a:prstGeom prst="rect">
            <a:avLst/>
          </a:prstGeom>
          <a:noFill/>
        </p:spPr>
        <p:txBody>
          <a:bodyPr wrap="square" rtlCol="0">
            <a:spAutoFit/>
          </a:bodyPr>
          <a:lstStyle/>
          <a:p>
            <a:pPr marL="285750" indent="-285750" algn="just" defTabSz="685800">
              <a:buFont typeface="Arial" panose="020B0604020202020204" pitchFamily="34" charset="0"/>
              <a:buChar char="•"/>
            </a:pPr>
            <a:r>
              <a:rPr lang="en-US" b="0" i="0" dirty="0">
                <a:solidFill>
                  <a:srgbClr val="202124"/>
                </a:solidFill>
                <a:effectLst/>
                <a:latin typeface="Calibri (Body)"/>
              </a:rPr>
              <a:t>The mode property </a:t>
            </a:r>
            <a:r>
              <a:rPr lang="en-US" b="1" i="0" dirty="0">
                <a:solidFill>
                  <a:srgbClr val="202124"/>
                </a:solidFill>
                <a:effectLst/>
                <a:latin typeface="Calibri (Body)"/>
              </a:rPr>
              <a:t>defines the appearance of the left area of a list item</a:t>
            </a:r>
            <a:r>
              <a:rPr lang="en-US" b="0" i="0" dirty="0">
                <a:solidFill>
                  <a:srgbClr val="202124"/>
                </a:solidFill>
                <a:effectLst/>
                <a:latin typeface="Calibri (Body)"/>
              </a:rPr>
              <a:t>.</a:t>
            </a:r>
            <a:endParaRPr lang="en-US" dirty="0">
              <a:solidFill>
                <a:prstClr val="black"/>
              </a:solidFill>
              <a:latin typeface="Calibri (Body)"/>
            </a:endParaRPr>
          </a:p>
          <a:p>
            <a:pPr marL="285750" indent="-285750" algn="just" defTabSz="685800">
              <a:buFont typeface="Arial" panose="020B0604020202020204" pitchFamily="34" charset="0"/>
              <a:buChar char="•"/>
            </a:pPr>
            <a:r>
              <a:rPr kumimoji="0" lang="en-US" altLang="en-US" b="0" i="0" u="none" strike="noStrike" cap="none" normalizeH="0" baseline="0" dirty="0">
                <a:ln>
                  <a:noFill/>
                </a:ln>
                <a:solidFill>
                  <a:srgbClr val="333333"/>
                </a:solidFill>
                <a:effectLst/>
                <a:latin typeface="Calibri (Body)"/>
                <a:cs typeface="Arial" panose="020B0604020202020204" pitchFamily="34" charset="0"/>
              </a:rPr>
              <a:t>Lists have properties and events and they contain list items that inherit from </a:t>
            </a:r>
            <a:r>
              <a:rPr kumimoji="0" lang="en-US" altLang="en-US" b="0" i="0" u="none" strike="noStrike" cap="none" normalizeH="0" baseline="0" dirty="0" err="1">
                <a:ln>
                  <a:noFill/>
                </a:ln>
                <a:solidFill>
                  <a:srgbClr val="333333"/>
                </a:solidFill>
                <a:effectLst/>
                <a:latin typeface="Calibri (Body)"/>
                <a:cs typeface="Courier New" panose="02070309020205020404" pitchFamily="49" charset="0"/>
              </a:rPr>
              <a:t>sap.m.ListItemBase</a:t>
            </a:r>
            <a:r>
              <a:rPr kumimoji="0" lang="en-US" altLang="en-US" b="0" i="0" u="none" strike="noStrike" cap="none" normalizeH="0" baseline="0" dirty="0">
                <a:ln>
                  <a:noFill/>
                </a:ln>
                <a:solidFill>
                  <a:srgbClr val="333333"/>
                </a:solidFill>
                <a:effectLst/>
                <a:latin typeface="Calibri (Body)"/>
                <a:cs typeface="Arial" panose="020B0604020202020204" pitchFamily="34" charset="0"/>
              </a:rPr>
              <a:t>, which provides navigation, selection and event features.</a:t>
            </a:r>
            <a:r>
              <a:rPr kumimoji="0" lang="en-US" altLang="en-US" b="0" i="0" u="none" strike="noStrike" cap="none" normalizeH="0" baseline="0" dirty="0">
                <a:ln>
                  <a:noFill/>
                </a:ln>
                <a:solidFill>
                  <a:schemeClr val="tx1"/>
                </a:solidFill>
                <a:effectLst/>
                <a:latin typeface="Calibri (Body)"/>
              </a:rPr>
              <a:t> </a:t>
            </a:r>
          </a:p>
          <a:p>
            <a:pPr algn="just" defTabSz="685800"/>
            <a:endParaRPr lang="en-US" dirty="0">
              <a:solidFill>
                <a:prstClr val="black"/>
              </a:solidFill>
              <a:latin typeface="Calibri (Body)"/>
            </a:endParaRPr>
          </a:p>
          <a:p>
            <a:pPr algn="just" defTabSz="685800"/>
            <a:endParaRPr lang="en-US" dirty="0">
              <a:solidFill>
                <a:prstClr val="black"/>
              </a:solidFill>
              <a:latin typeface="Calibri (Body)"/>
            </a:endParaRPr>
          </a:p>
        </p:txBody>
      </p:sp>
      <p:grpSp>
        <p:nvGrpSpPr>
          <p:cNvPr id="8" name="Body shape 02">
            <a:extLst>
              <a:ext uri="{FF2B5EF4-FFF2-40B4-BE49-F238E27FC236}">
                <a16:creationId xmlns:a16="http://schemas.microsoft.com/office/drawing/2014/main" id="{FDB2F601-F298-4956-AFD4-4E28C248E944}"/>
              </a:ext>
            </a:extLst>
          </p:cNvPr>
          <p:cNvGrpSpPr/>
          <p:nvPr/>
        </p:nvGrpSpPr>
        <p:grpSpPr>
          <a:xfrm>
            <a:off x="6686439" y="1710274"/>
            <a:ext cx="4789656" cy="4617127"/>
            <a:chOff x="6898873" y="1193040"/>
            <a:chExt cx="4789656" cy="4617127"/>
          </a:xfrm>
        </p:grpSpPr>
        <p:grpSp>
          <p:nvGrpSpPr>
            <p:cNvPr id="9" name="Shadow">
              <a:extLst>
                <a:ext uri="{FF2B5EF4-FFF2-40B4-BE49-F238E27FC236}">
                  <a16:creationId xmlns:a16="http://schemas.microsoft.com/office/drawing/2014/main" id="{9D04D90D-F69F-4288-942D-6D24F4329BFF}"/>
                </a:ext>
              </a:extLst>
            </p:cNvPr>
            <p:cNvGrpSpPr/>
            <p:nvPr/>
          </p:nvGrpSpPr>
          <p:grpSpPr>
            <a:xfrm>
              <a:off x="8180289" y="5654385"/>
              <a:ext cx="3076832" cy="155782"/>
              <a:chOff x="1047987" y="5800764"/>
              <a:chExt cx="2740430" cy="155782"/>
            </a:xfrm>
          </p:grpSpPr>
          <p:sp>
            <p:nvSpPr>
              <p:cNvPr id="11" name="Shape 02">
                <a:extLst>
                  <a:ext uri="{FF2B5EF4-FFF2-40B4-BE49-F238E27FC236}">
                    <a16:creationId xmlns:a16="http://schemas.microsoft.com/office/drawing/2014/main" id="{C0379713-A60F-4BC3-B8D2-5E1F7867E531}"/>
                  </a:ext>
                </a:extLst>
              </p:cNvPr>
              <p:cNvSpPr/>
              <p:nvPr/>
            </p:nvSpPr>
            <p:spPr>
              <a:xfrm flipH="1">
                <a:off x="2418202" y="5800764"/>
                <a:ext cx="1370215" cy="155782"/>
              </a:xfrm>
              <a:prstGeom prst="rect">
                <a:avLst/>
              </a:prstGeom>
              <a:gradFill flip="none" rotWithShape="1">
                <a:gsLst>
                  <a:gs pos="0">
                    <a:schemeClr val="tx1">
                      <a:tint val="66000"/>
                      <a:satMod val="160000"/>
                    </a:schemeClr>
                  </a:gs>
                  <a:gs pos="73000">
                    <a:srgbClr val="E2E2E2">
                      <a:alpha val="0"/>
                    </a:srgbClr>
                  </a:gs>
                  <a:gs pos="48000">
                    <a:schemeClr val="tx1">
                      <a:tint val="44500"/>
                      <a:satMod val="160000"/>
                      <a:alpha val="20000"/>
                    </a:schemeClr>
                  </a:gs>
                  <a:gs pos="93000">
                    <a:schemeClr val="bg1">
                      <a:alpha val="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Shape 01">
                <a:extLst>
                  <a:ext uri="{FF2B5EF4-FFF2-40B4-BE49-F238E27FC236}">
                    <a16:creationId xmlns:a16="http://schemas.microsoft.com/office/drawing/2014/main" id="{B4F6F869-DDA9-4B6D-91E9-D873792241F7}"/>
                  </a:ext>
                </a:extLst>
              </p:cNvPr>
              <p:cNvSpPr/>
              <p:nvPr/>
            </p:nvSpPr>
            <p:spPr>
              <a:xfrm>
                <a:off x="1047987" y="5800764"/>
                <a:ext cx="1370215" cy="155782"/>
              </a:xfrm>
              <a:prstGeom prst="rect">
                <a:avLst/>
              </a:prstGeom>
              <a:gradFill flip="none" rotWithShape="1">
                <a:gsLst>
                  <a:gs pos="0">
                    <a:schemeClr val="tx1">
                      <a:tint val="66000"/>
                      <a:satMod val="160000"/>
                    </a:schemeClr>
                  </a:gs>
                  <a:gs pos="73000">
                    <a:srgbClr val="E2E2E2">
                      <a:alpha val="0"/>
                    </a:srgbClr>
                  </a:gs>
                  <a:gs pos="48000">
                    <a:schemeClr val="tx1">
                      <a:tint val="44500"/>
                      <a:satMod val="160000"/>
                      <a:alpha val="20000"/>
                    </a:schemeClr>
                  </a:gs>
                  <a:gs pos="93000">
                    <a:schemeClr val="bg1">
                      <a:alpha val="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0" name="Body shape 02">
              <a:extLst>
                <a:ext uri="{FF2B5EF4-FFF2-40B4-BE49-F238E27FC236}">
                  <a16:creationId xmlns:a16="http://schemas.microsoft.com/office/drawing/2014/main" id="{197A1324-3D61-4256-AA41-EFF150284EDB}"/>
                </a:ext>
              </a:extLst>
            </p:cNvPr>
            <p:cNvSpPr/>
            <p:nvPr/>
          </p:nvSpPr>
          <p:spPr>
            <a:xfrm rot="5400000" flipH="1">
              <a:off x="7052501" y="1039412"/>
              <a:ext cx="4482400" cy="4789656"/>
            </a:xfrm>
            <a:prstGeom prst="round2SameRect">
              <a:avLst>
                <a:gd name="adj1" fmla="val 12723"/>
                <a:gd name="adj2" fmla="val 3085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3" name="Body shape 01">
            <a:extLst>
              <a:ext uri="{FF2B5EF4-FFF2-40B4-BE49-F238E27FC236}">
                <a16:creationId xmlns:a16="http://schemas.microsoft.com/office/drawing/2014/main" id="{DB15C0CD-5D9A-4A18-B02E-7B989EDAEE28}"/>
              </a:ext>
            </a:extLst>
          </p:cNvPr>
          <p:cNvGrpSpPr/>
          <p:nvPr/>
        </p:nvGrpSpPr>
        <p:grpSpPr>
          <a:xfrm>
            <a:off x="302352" y="1703478"/>
            <a:ext cx="4789656" cy="4626981"/>
            <a:chOff x="514786" y="1186244"/>
            <a:chExt cx="4789656" cy="4626981"/>
          </a:xfrm>
        </p:grpSpPr>
        <p:grpSp>
          <p:nvGrpSpPr>
            <p:cNvPr id="14" name="Shadow">
              <a:extLst>
                <a:ext uri="{FF2B5EF4-FFF2-40B4-BE49-F238E27FC236}">
                  <a16:creationId xmlns:a16="http://schemas.microsoft.com/office/drawing/2014/main" id="{599C2F06-528D-4A6D-B718-EE821A0AB556}"/>
                </a:ext>
              </a:extLst>
            </p:cNvPr>
            <p:cNvGrpSpPr/>
            <p:nvPr/>
          </p:nvGrpSpPr>
          <p:grpSpPr>
            <a:xfrm>
              <a:off x="994720" y="5657443"/>
              <a:ext cx="3076832" cy="155782"/>
              <a:chOff x="1047987" y="5800764"/>
              <a:chExt cx="2740430" cy="155782"/>
            </a:xfrm>
          </p:grpSpPr>
          <p:sp>
            <p:nvSpPr>
              <p:cNvPr id="16" name="Shape 02">
                <a:extLst>
                  <a:ext uri="{FF2B5EF4-FFF2-40B4-BE49-F238E27FC236}">
                    <a16:creationId xmlns:a16="http://schemas.microsoft.com/office/drawing/2014/main" id="{813F65C3-20DD-46AC-9E42-28598A169E40}"/>
                  </a:ext>
                </a:extLst>
              </p:cNvPr>
              <p:cNvSpPr/>
              <p:nvPr/>
            </p:nvSpPr>
            <p:spPr>
              <a:xfrm flipH="1">
                <a:off x="2418202" y="5800764"/>
                <a:ext cx="1370215" cy="155782"/>
              </a:xfrm>
              <a:prstGeom prst="rect">
                <a:avLst/>
              </a:prstGeom>
              <a:gradFill flip="none" rotWithShape="1">
                <a:gsLst>
                  <a:gs pos="0">
                    <a:schemeClr val="tx1">
                      <a:tint val="66000"/>
                      <a:satMod val="160000"/>
                    </a:schemeClr>
                  </a:gs>
                  <a:gs pos="73000">
                    <a:srgbClr val="E2E2E2">
                      <a:alpha val="0"/>
                    </a:srgbClr>
                  </a:gs>
                  <a:gs pos="48000">
                    <a:schemeClr val="tx1">
                      <a:tint val="44500"/>
                      <a:satMod val="160000"/>
                      <a:alpha val="20000"/>
                    </a:schemeClr>
                  </a:gs>
                  <a:gs pos="93000">
                    <a:schemeClr val="bg1">
                      <a:alpha val="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Shape 01">
                <a:extLst>
                  <a:ext uri="{FF2B5EF4-FFF2-40B4-BE49-F238E27FC236}">
                    <a16:creationId xmlns:a16="http://schemas.microsoft.com/office/drawing/2014/main" id="{F5E1E4BF-0140-499C-9219-3EBEA6D25A6A}"/>
                  </a:ext>
                </a:extLst>
              </p:cNvPr>
              <p:cNvSpPr/>
              <p:nvPr/>
            </p:nvSpPr>
            <p:spPr>
              <a:xfrm>
                <a:off x="1047987" y="5800764"/>
                <a:ext cx="1370215" cy="155782"/>
              </a:xfrm>
              <a:prstGeom prst="rect">
                <a:avLst/>
              </a:prstGeom>
              <a:gradFill flip="none" rotWithShape="1">
                <a:gsLst>
                  <a:gs pos="0">
                    <a:schemeClr val="tx1">
                      <a:tint val="66000"/>
                      <a:satMod val="160000"/>
                    </a:schemeClr>
                  </a:gs>
                  <a:gs pos="73000">
                    <a:srgbClr val="E2E2E2">
                      <a:alpha val="0"/>
                    </a:srgbClr>
                  </a:gs>
                  <a:gs pos="48000">
                    <a:schemeClr val="tx1">
                      <a:tint val="44500"/>
                      <a:satMod val="160000"/>
                      <a:alpha val="20000"/>
                    </a:schemeClr>
                  </a:gs>
                  <a:gs pos="93000">
                    <a:schemeClr val="bg1">
                      <a:alpha val="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5" name="Body shape 01">
              <a:extLst>
                <a:ext uri="{FF2B5EF4-FFF2-40B4-BE49-F238E27FC236}">
                  <a16:creationId xmlns:a16="http://schemas.microsoft.com/office/drawing/2014/main" id="{A387096D-1106-47C7-89E9-8361D2343C58}"/>
                </a:ext>
              </a:extLst>
            </p:cNvPr>
            <p:cNvSpPr/>
            <p:nvPr/>
          </p:nvSpPr>
          <p:spPr>
            <a:xfrm rot="16200000">
              <a:off x="668414" y="1032616"/>
              <a:ext cx="4482400" cy="4789656"/>
            </a:xfrm>
            <a:prstGeom prst="round2SameRect">
              <a:avLst>
                <a:gd name="adj1" fmla="val 12723"/>
                <a:gd name="adj2" fmla="val 3085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3" name="TextBox 22">
            <a:extLst>
              <a:ext uri="{FF2B5EF4-FFF2-40B4-BE49-F238E27FC236}">
                <a16:creationId xmlns:a16="http://schemas.microsoft.com/office/drawing/2014/main" id="{C7A9413E-7235-4A09-9EB5-41FE69A5FEFD}"/>
              </a:ext>
            </a:extLst>
          </p:cNvPr>
          <p:cNvSpPr txBox="1"/>
          <p:nvPr/>
        </p:nvSpPr>
        <p:spPr>
          <a:xfrm>
            <a:off x="8657168" y="5386917"/>
            <a:ext cx="2421606" cy="572368"/>
          </a:xfrm>
          <a:prstGeom prst="rect">
            <a:avLst/>
          </a:prstGeom>
          <a:noFill/>
        </p:spPr>
        <p:txBody>
          <a:bodyPr wrap="square" rtlCol="0" anchor="ctr">
            <a:noAutofit/>
          </a:bodyPr>
          <a:lstStyle/>
          <a:p>
            <a:pPr algn="just"/>
            <a:r>
              <a:rPr lang="en-US" sz="1400" b="0" i="0" dirty="0">
                <a:solidFill>
                  <a:schemeClr val="tx2">
                    <a:lumMod val="50000"/>
                  </a:schemeClr>
                </a:solidFill>
                <a:effectLst/>
                <a:latin typeface="Calibri (Body)"/>
              </a:rPr>
              <a:t>Selected item is highlighted but no selection control is visible (only one list item can be selected).</a:t>
            </a:r>
            <a:endParaRPr lang="en-US" sz="1400" dirty="0">
              <a:solidFill>
                <a:schemeClr val="tx2">
                  <a:lumMod val="50000"/>
                </a:schemeClr>
              </a:solidFill>
              <a:latin typeface="Calibri (Body)"/>
              <a:ea typeface="Segoe UI" panose="020B0502040204020203" pitchFamily="34" charset="0"/>
              <a:cs typeface="Segoe UI" panose="020B0502040204020203" pitchFamily="34" charset="0"/>
            </a:endParaRPr>
          </a:p>
        </p:txBody>
      </p:sp>
      <p:sp>
        <p:nvSpPr>
          <p:cNvPr id="24" name="TextBox 23">
            <a:extLst>
              <a:ext uri="{FF2B5EF4-FFF2-40B4-BE49-F238E27FC236}">
                <a16:creationId xmlns:a16="http://schemas.microsoft.com/office/drawing/2014/main" id="{AC355B29-B6A6-4DC8-9112-69C8B02906D1}"/>
              </a:ext>
            </a:extLst>
          </p:cNvPr>
          <p:cNvSpPr txBox="1"/>
          <p:nvPr/>
        </p:nvSpPr>
        <p:spPr>
          <a:xfrm>
            <a:off x="8658662" y="4947968"/>
            <a:ext cx="2221774" cy="351634"/>
          </a:xfrm>
          <a:prstGeom prst="rect">
            <a:avLst/>
          </a:prstGeom>
          <a:noFill/>
        </p:spPr>
        <p:txBody>
          <a:bodyPr wrap="square" rtlCol="0" anchor="ctr">
            <a:noAutofit/>
          </a:bodyPr>
          <a:lstStyle/>
          <a:p>
            <a:r>
              <a:rPr lang="en-US" dirty="0" err="1">
                <a:latin typeface="Calibri (Body)"/>
                <a:ea typeface="Segoe UI" panose="020B0502040204020203" pitchFamily="34" charset="0"/>
                <a:cs typeface="Segoe UI" panose="020B0502040204020203" pitchFamily="34" charset="0"/>
              </a:rPr>
              <a:t>SingleSelectMaster</a:t>
            </a:r>
            <a:endParaRPr lang="en-US" dirty="0">
              <a:latin typeface="Calibri (Body)"/>
              <a:ea typeface="Segoe UI" panose="020B0502040204020203" pitchFamily="34" charset="0"/>
              <a:cs typeface="Segoe UI" panose="020B0502040204020203" pitchFamily="34" charset="0"/>
            </a:endParaRPr>
          </a:p>
        </p:txBody>
      </p:sp>
      <p:sp>
        <p:nvSpPr>
          <p:cNvPr id="25" name="TextBox 24">
            <a:extLst>
              <a:ext uri="{FF2B5EF4-FFF2-40B4-BE49-F238E27FC236}">
                <a16:creationId xmlns:a16="http://schemas.microsoft.com/office/drawing/2014/main" id="{BC48A63B-05AB-4285-B43D-0B6BC2EC9174}"/>
              </a:ext>
            </a:extLst>
          </p:cNvPr>
          <p:cNvSpPr txBox="1"/>
          <p:nvPr/>
        </p:nvSpPr>
        <p:spPr>
          <a:xfrm flipH="1">
            <a:off x="7846451" y="5025218"/>
            <a:ext cx="874643" cy="769441"/>
          </a:xfrm>
          <a:prstGeom prst="rect">
            <a:avLst/>
          </a:prstGeom>
          <a:noFill/>
        </p:spPr>
        <p:txBody>
          <a:bodyPr wrap="square" rtlCol="0">
            <a:spAutoFit/>
          </a:bodyPr>
          <a:lstStyle/>
          <a:p>
            <a:pPr algn="ctr"/>
            <a:r>
              <a:rPr lang="en-US" sz="4400" b="1" dirty="0">
                <a:latin typeface="Segoe UI" panose="020B0502040204020203" pitchFamily="34" charset="0"/>
                <a:ea typeface="Segoe UI" panose="020B0502040204020203" pitchFamily="34" charset="0"/>
                <a:cs typeface="Segoe UI" panose="020B0502040204020203" pitchFamily="34" charset="0"/>
              </a:rPr>
              <a:t>06</a:t>
            </a:r>
          </a:p>
        </p:txBody>
      </p:sp>
      <p:grpSp>
        <p:nvGrpSpPr>
          <p:cNvPr id="26" name="Shape 06">
            <a:extLst>
              <a:ext uri="{FF2B5EF4-FFF2-40B4-BE49-F238E27FC236}">
                <a16:creationId xmlns:a16="http://schemas.microsoft.com/office/drawing/2014/main" id="{ACBD56CB-64FD-471B-B4AE-A0EF059F2A98}"/>
              </a:ext>
            </a:extLst>
          </p:cNvPr>
          <p:cNvGrpSpPr/>
          <p:nvPr/>
        </p:nvGrpSpPr>
        <p:grpSpPr>
          <a:xfrm>
            <a:off x="3972902" y="2072218"/>
            <a:ext cx="3723690" cy="3723690"/>
            <a:chOff x="4185336" y="1554984"/>
            <a:chExt cx="3723690" cy="3723690"/>
          </a:xfrm>
        </p:grpSpPr>
        <p:sp>
          <p:nvSpPr>
            <p:cNvPr id="27" name="Shape 06">
              <a:extLst>
                <a:ext uri="{FF2B5EF4-FFF2-40B4-BE49-F238E27FC236}">
                  <a16:creationId xmlns:a16="http://schemas.microsoft.com/office/drawing/2014/main" id="{EFCF521E-572F-4D51-916C-E60B62AB1D47}"/>
                </a:ext>
              </a:extLst>
            </p:cNvPr>
            <p:cNvSpPr/>
            <p:nvPr/>
          </p:nvSpPr>
          <p:spPr>
            <a:xfrm rot="2548300" flipH="1">
              <a:off x="4185336" y="1554984"/>
              <a:ext cx="3723690" cy="3723690"/>
            </a:xfrm>
            <a:prstGeom prst="blockArc">
              <a:avLst>
                <a:gd name="adj1" fmla="val 9976222"/>
                <a:gd name="adj2" fmla="val 12204387"/>
                <a:gd name="adj3" fmla="val 1594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8" name="TextBox 27">
              <a:extLst>
                <a:ext uri="{FF2B5EF4-FFF2-40B4-BE49-F238E27FC236}">
                  <a16:creationId xmlns:a16="http://schemas.microsoft.com/office/drawing/2014/main" id="{5C853BF8-22C0-416A-B1F1-105448644C94}"/>
                </a:ext>
              </a:extLst>
            </p:cNvPr>
            <p:cNvSpPr txBox="1"/>
            <p:nvPr/>
          </p:nvSpPr>
          <p:spPr>
            <a:xfrm flipH="1">
              <a:off x="7058864" y="4188093"/>
              <a:ext cx="551480" cy="369332"/>
            </a:xfrm>
            <a:prstGeom prst="rect">
              <a:avLst/>
            </a:prstGeom>
            <a:noFill/>
          </p:spPr>
          <p:txBody>
            <a:bodyPr wrap="square" rtlCol="0">
              <a:spAutoFit/>
            </a:bodyPr>
            <a:lstStyle/>
            <a:p>
              <a:pPr algn="ctr"/>
              <a:r>
                <a:rPr lang="en-US" b="1" dirty="0">
                  <a:solidFill>
                    <a:schemeClr val="bg1"/>
                  </a:solidFill>
                  <a:latin typeface="Segoe UI" panose="020B0502040204020203" pitchFamily="34" charset="0"/>
                  <a:ea typeface="Segoe UI" panose="020B0502040204020203" pitchFamily="34" charset="0"/>
                  <a:cs typeface="Segoe UI" panose="020B0502040204020203" pitchFamily="34" charset="0"/>
                </a:rPr>
                <a:t>06</a:t>
              </a:r>
            </a:p>
          </p:txBody>
        </p:sp>
      </p:grpSp>
      <p:sp>
        <p:nvSpPr>
          <p:cNvPr id="32" name="TextBox 31">
            <a:extLst>
              <a:ext uri="{FF2B5EF4-FFF2-40B4-BE49-F238E27FC236}">
                <a16:creationId xmlns:a16="http://schemas.microsoft.com/office/drawing/2014/main" id="{99ADF794-ACA7-47D5-AF2F-20623221C7C8}"/>
              </a:ext>
            </a:extLst>
          </p:cNvPr>
          <p:cNvSpPr txBox="1"/>
          <p:nvPr/>
        </p:nvSpPr>
        <p:spPr>
          <a:xfrm flipH="1">
            <a:off x="7839319" y="3530775"/>
            <a:ext cx="874643" cy="769441"/>
          </a:xfrm>
          <a:prstGeom prst="rect">
            <a:avLst/>
          </a:prstGeom>
          <a:noFill/>
        </p:spPr>
        <p:txBody>
          <a:bodyPr wrap="square" rtlCol="0">
            <a:spAutoFit/>
          </a:bodyPr>
          <a:lstStyle/>
          <a:p>
            <a:pPr algn="ctr"/>
            <a:r>
              <a:rPr lang="en-US" sz="4400" b="1" dirty="0">
                <a:latin typeface="Segoe UI" panose="020B0502040204020203" pitchFamily="34" charset="0"/>
                <a:ea typeface="Segoe UI" panose="020B0502040204020203" pitchFamily="34" charset="0"/>
                <a:cs typeface="Segoe UI" panose="020B0502040204020203" pitchFamily="34" charset="0"/>
              </a:rPr>
              <a:t>05</a:t>
            </a:r>
          </a:p>
        </p:txBody>
      </p:sp>
      <p:sp>
        <p:nvSpPr>
          <p:cNvPr id="33" name="TextBox 32">
            <a:extLst>
              <a:ext uri="{FF2B5EF4-FFF2-40B4-BE49-F238E27FC236}">
                <a16:creationId xmlns:a16="http://schemas.microsoft.com/office/drawing/2014/main" id="{9A2B1AE8-FECC-4626-8938-04559B8398AF}"/>
              </a:ext>
            </a:extLst>
          </p:cNvPr>
          <p:cNvSpPr txBox="1"/>
          <p:nvPr/>
        </p:nvSpPr>
        <p:spPr>
          <a:xfrm>
            <a:off x="8659006" y="3874641"/>
            <a:ext cx="1940237" cy="572368"/>
          </a:xfrm>
          <a:prstGeom prst="rect">
            <a:avLst/>
          </a:prstGeom>
          <a:noFill/>
        </p:spPr>
        <p:txBody>
          <a:bodyPr wrap="square" rtlCol="0" anchor="ctr">
            <a:noAutofit/>
          </a:bodyPr>
          <a:lstStyle/>
          <a:p>
            <a:r>
              <a:rPr lang="en-US" sz="1400" b="0" i="0" dirty="0">
                <a:solidFill>
                  <a:schemeClr val="tx2">
                    <a:lumMod val="50000"/>
                  </a:schemeClr>
                </a:solidFill>
                <a:effectLst/>
              </a:rPr>
              <a:t>Left-positioned single selection mode (only one list item can be selected).</a:t>
            </a:r>
            <a:endParaRPr lang="en-US" sz="1400" dirty="0">
              <a:solidFill>
                <a:schemeClr val="tx2">
                  <a:lumMod val="50000"/>
                </a:schemeClr>
              </a:solidFill>
              <a:ea typeface="Segoe UI" panose="020B0502040204020203" pitchFamily="34" charset="0"/>
              <a:cs typeface="Segoe UI" panose="020B0502040204020203" pitchFamily="34" charset="0"/>
            </a:endParaRPr>
          </a:p>
        </p:txBody>
      </p:sp>
      <p:sp>
        <p:nvSpPr>
          <p:cNvPr id="34" name="TextBox 33">
            <a:extLst>
              <a:ext uri="{FF2B5EF4-FFF2-40B4-BE49-F238E27FC236}">
                <a16:creationId xmlns:a16="http://schemas.microsoft.com/office/drawing/2014/main" id="{935AE3F0-FFB0-4C52-AD52-EF19D3A11460}"/>
              </a:ext>
            </a:extLst>
          </p:cNvPr>
          <p:cNvSpPr txBox="1"/>
          <p:nvPr/>
        </p:nvSpPr>
        <p:spPr>
          <a:xfrm>
            <a:off x="8658662" y="3463127"/>
            <a:ext cx="1936658" cy="351634"/>
          </a:xfrm>
          <a:prstGeom prst="rect">
            <a:avLst/>
          </a:prstGeom>
          <a:noFill/>
        </p:spPr>
        <p:txBody>
          <a:bodyPr wrap="square" rtlCol="0" anchor="ctr">
            <a:noAutofit/>
          </a:bodyPr>
          <a:lstStyle/>
          <a:p>
            <a:r>
              <a:rPr lang="en-US" dirty="0" err="1">
                <a:latin typeface="Calibri (Body)"/>
                <a:ea typeface="Segoe UI" panose="020B0502040204020203" pitchFamily="34" charset="0"/>
                <a:cs typeface="Segoe UI" panose="020B0502040204020203" pitchFamily="34" charset="0"/>
              </a:rPr>
              <a:t>SingleSelectLeft</a:t>
            </a:r>
            <a:endParaRPr lang="en-US" dirty="0">
              <a:latin typeface="Calibri (Body)"/>
              <a:ea typeface="Segoe UI" panose="020B0502040204020203" pitchFamily="34" charset="0"/>
              <a:cs typeface="Segoe UI" panose="020B0502040204020203" pitchFamily="34" charset="0"/>
            </a:endParaRPr>
          </a:p>
        </p:txBody>
      </p:sp>
      <p:grpSp>
        <p:nvGrpSpPr>
          <p:cNvPr id="35" name="Shape 05">
            <a:extLst>
              <a:ext uri="{FF2B5EF4-FFF2-40B4-BE49-F238E27FC236}">
                <a16:creationId xmlns:a16="http://schemas.microsoft.com/office/drawing/2014/main" id="{11CA290D-8BD4-4A19-B70C-7F05A5A06ED9}"/>
              </a:ext>
            </a:extLst>
          </p:cNvPr>
          <p:cNvGrpSpPr/>
          <p:nvPr/>
        </p:nvGrpSpPr>
        <p:grpSpPr>
          <a:xfrm flipH="1">
            <a:off x="3972901" y="2072217"/>
            <a:ext cx="3743587" cy="3723690"/>
            <a:chOff x="4617293" y="1548187"/>
            <a:chExt cx="3743587" cy="3723690"/>
          </a:xfrm>
        </p:grpSpPr>
        <p:sp>
          <p:nvSpPr>
            <p:cNvPr id="36" name="Shape">
              <a:extLst>
                <a:ext uri="{FF2B5EF4-FFF2-40B4-BE49-F238E27FC236}">
                  <a16:creationId xmlns:a16="http://schemas.microsoft.com/office/drawing/2014/main" id="{B8BEB12F-8660-4CDF-B44E-D0F22A9E7F36}"/>
                </a:ext>
              </a:extLst>
            </p:cNvPr>
            <p:cNvSpPr/>
            <p:nvPr/>
          </p:nvSpPr>
          <p:spPr>
            <a:xfrm rot="21278277">
              <a:off x="4637190" y="1548187"/>
              <a:ext cx="3723690" cy="3723690"/>
            </a:xfrm>
            <a:prstGeom prst="blockArc">
              <a:avLst>
                <a:gd name="adj1" fmla="val 9976222"/>
                <a:gd name="adj2" fmla="val 12198060"/>
                <a:gd name="adj3" fmla="val 15679"/>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7" name="TextBox 36">
              <a:extLst>
                <a:ext uri="{FF2B5EF4-FFF2-40B4-BE49-F238E27FC236}">
                  <a16:creationId xmlns:a16="http://schemas.microsoft.com/office/drawing/2014/main" id="{D792267C-5C62-47E2-AD9A-C83FA0B90CE3}"/>
                </a:ext>
              </a:extLst>
            </p:cNvPr>
            <p:cNvSpPr txBox="1"/>
            <p:nvPr/>
          </p:nvSpPr>
          <p:spPr>
            <a:xfrm>
              <a:off x="4617293" y="3249574"/>
              <a:ext cx="551480" cy="369332"/>
            </a:xfrm>
            <a:prstGeom prst="rect">
              <a:avLst/>
            </a:prstGeom>
            <a:noFill/>
          </p:spPr>
          <p:txBody>
            <a:bodyPr wrap="square" rtlCol="0">
              <a:spAutoFit/>
            </a:bodyPr>
            <a:lstStyle/>
            <a:p>
              <a:pPr algn="ctr"/>
              <a:r>
                <a:rPr lang="en-US" b="1" dirty="0">
                  <a:solidFill>
                    <a:schemeClr val="bg1"/>
                  </a:solidFill>
                  <a:latin typeface="Segoe UI" panose="020B0502040204020203" pitchFamily="34" charset="0"/>
                  <a:ea typeface="Segoe UI" panose="020B0502040204020203" pitchFamily="34" charset="0"/>
                  <a:cs typeface="Segoe UI" panose="020B0502040204020203" pitchFamily="34" charset="0"/>
                </a:rPr>
                <a:t>05</a:t>
              </a:r>
            </a:p>
          </p:txBody>
        </p:sp>
      </p:grpSp>
      <p:sp>
        <p:nvSpPr>
          <p:cNvPr id="41" name="TextBox 40">
            <a:extLst>
              <a:ext uri="{FF2B5EF4-FFF2-40B4-BE49-F238E27FC236}">
                <a16:creationId xmlns:a16="http://schemas.microsoft.com/office/drawing/2014/main" id="{CD077BF0-1A27-4E4D-9A35-130FEC5D91F7}"/>
              </a:ext>
            </a:extLst>
          </p:cNvPr>
          <p:cNvSpPr txBox="1"/>
          <p:nvPr/>
        </p:nvSpPr>
        <p:spPr>
          <a:xfrm flipH="1">
            <a:off x="7756604" y="2064284"/>
            <a:ext cx="874643" cy="769441"/>
          </a:xfrm>
          <a:prstGeom prst="rect">
            <a:avLst/>
          </a:prstGeom>
          <a:noFill/>
        </p:spPr>
        <p:txBody>
          <a:bodyPr wrap="square" rtlCol="0">
            <a:spAutoFit/>
          </a:bodyPr>
          <a:lstStyle/>
          <a:p>
            <a:pPr algn="ctr"/>
            <a:r>
              <a:rPr lang="en-US" sz="4400" b="1" dirty="0">
                <a:latin typeface="Segoe UI" panose="020B0502040204020203" pitchFamily="34" charset="0"/>
                <a:ea typeface="Segoe UI" panose="020B0502040204020203" pitchFamily="34" charset="0"/>
                <a:cs typeface="Segoe UI" panose="020B0502040204020203" pitchFamily="34" charset="0"/>
              </a:rPr>
              <a:t>04</a:t>
            </a:r>
          </a:p>
        </p:txBody>
      </p:sp>
      <p:sp>
        <p:nvSpPr>
          <p:cNvPr id="42" name="TextBox 41">
            <a:extLst>
              <a:ext uri="{FF2B5EF4-FFF2-40B4-BE49-F238E27FC236}">
                <a16:creationId xmlns:a16="http://schemas.microsoft.com/office/drawing/2014/main" id="{47CB22BC-14AD-4E19-94F1-9ECC89A0A8E8}"/>
              </a:ext>
            </a:extLst>
          </p:cNvPr>
          <p:cNvSpPr txBox="1"/>
          <p:nvPr/>
        </p:nvSpPr>
        <p:spPr>
          <a:xfrm>
            <a:off x="8592179" y="2417122"/>
            <a:ext cx="1940237" cy="572368"/>
          </a:xfrm>
          <a:prstGeom prst="rect">
            <a:avLst/>
          </a:prstGeom>
          <a:noFill/>
        </p:spPr>
        <p:txBody>
          <a:bodyPr wrap="square" rtlCol="0" anchor="ctr">
            <a:noAutofit/>
          </a:bodyPr>
          <a:lstStyle/>
          <a:p>
            <a:pPr algn="just"/>
            <a:r>
              <a:rPr lang="en-US" sz="1400" b="0" i="0" dirty="0">
                <a:solidFill>
                  <a:schemeClr val="tx2">
                    <a:lumMod val="50000"/>
                  </a:schemeClr>
                </a:solidFill>
                <a:effectLst/>
              </a:rPr>
              <a:t>Right-positioned single selection mode (only one list item can be selected).</a:t>
            </a:r>
            <a:endParaRPr lang="en-US" sz="1400" dirty="0">
              <a:solidFill>
                <a:schemeClr val="tx2">
                  <a:lumMod val="50000"/>
                </a:schemeClr>
              </a:solidFill>
              <a:ea typeface="Segoe UI" panose="020B0502040204020203" pitchFamily="34" charset="0"/>
              <a:cs typeface="Segoe UI" panose="020B0502040204020203" pitchFamily="34" charset="0"/>
            </a:endParaRPr>
          </a:p>
        </p:txBody>
      </p:sp>
      <p:sp>
        <p:nvSpPr>
          <p:cNvPr id="43" name="TextBox 42">
            <a:extLst>
              <a:ext uri="{FF2B5EF4-FFF2-40B4-BE49-F238E27FC236}">
                <a16:creationId xmlns:a16="http://schemas.microsoft.com/office/drawing/2014/main" id="{BCE51068-946B-4B82-B6D1-847AC0339CC9}"/>
              </a:ext>
            </a:extLst>
          </p:cNvPr>
          <p:cNvSpPr txBox="1"/>
          <p:nvPr/>
        </p:nvSpPr>
        <p:spPr>
          <a:xfrm>
            <a:off x="8601824" y="1896182"/>
            <a:ext cx="1944740" cy="351634"/>
          </a:xfrm>
          <a:prstGeom prst="rect">
            <a:avLst/>
          </a:prstGeom>
          <a:noFill/>
        </p:spPr>
        <p:txBody>
          <a:bodyPr wrap="square" rtlCol="0" anchor="ctr">
            <a:noAutofit/>
          </a:bodyPr>
          <a:lstStyle/>
          <a:p>
            <a:r>
              <a:rPr lang="en-US" dirty="0" err="1">
                <a:latin typeface="Calibri (Body)"/>
                <a:ea typeface="Segoe UI" panose="020B0502040204020203" pitchFamily="34" charset="0"/>
                <a:cs typeface="Segoe UI" panose="020B0502040204020203" pitchFamily="34" charset="0"/>
              </a:rPr>
              <a:t>SingleSelect</a:t>
            </a:r>
            <a:endParaRPr lang="en-US" dirty="0">
              <a:latin typeface="Calibri (Body)"/>
              <a:ea typeface="Segoe UI" panose="020B0502040204020203" pitchFamily="34" charset="0"/>
              <a:cs typeface="Segoe UI" panose="020B0502040204020203" pitchFamily="34" charset="0"/>
            </a:endParaRPr>
          </a:p>
        </p:txBody>
      </p:sp>
      <p:grpSp>
        <p:nvGrpSpPr>
          <p:cNvPr id="44" name="Shape 04">
            <a:extLst>
              <a:ext uri="{FF2B5EF4-FFF2-40B4-BE49-F238E27FC236}">
                <a16:creationId xmlns:a16="http://schemas.microsoft.com/office/drawing/2014/main" id="{D2B74A50-E0F3-4291-8F27-04D1EC807DB3}"/>
              </a:ext>
            </a:extLst>
          </p:cNvPr>
          <p:cNvGrpSpPr/>
          <p:nvPr/>
        </p:nvGrpSpPr>
        <p:grpSpPr>
          <a:xfrm flipH="1">
            <a:off x="3973208" y="2075316"/>
            <a:ext cx="3723690" cy="3723690"/>
            <a:chOff x="4636883" y="1551286"/>
            <a:chExt cx="3723690" cy="3723690"/>
          </a:xfrm>
        </p:grpSpPr>
        <p:sp>
          <p:nvSpPr>
            <p:cNvPr id="45" name="Shape">
              <a:extLst>
                <a:ext uri="{FF2B5EF4-FFF2-40B4-BE49-F238E27FC236}">
                  <a16:creationId xmlns:a16="http://schemas.microsoft.com/office/drawing/2014/main" id="{22B0D9BE-38CC-4CC8-B55F-DDF43C57563C}"/>
                </a:ext>
              </a:extLst>
            </p:cNvPr>
            <p:cNvSpPr/>
            <p:nvPr/>
          </p:nvSpPr>
          <p:spPr>
            <a:xfrm rot="339551">
              <a:off x="4636883" y="1551286"/>
              <a:ext cx="3723690" cy="3723690"/>
            </a:xfrm>
            <a:prstGeom prst="blockArc">
              <a:avLst>
                <a:gd name="adj1" fmla="val 11536924"/>
                <a:gd name="adj2" fmla="val 13798962"/>
                <a:gd name="adj3" fmla="val 15725"/>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6" name="TextBox 45">
              <a:extLst>
                <a:ext uri="{FF2B5EF4-FFF2-40B4-BE49-F238E27FC236}">
                  <a16:creationId xmlns:a16="http://schemas.microsoft.com/office/drawing/2014/main" id="{EA92AD83-160F-4011-B6A0-CCF94D9C3779}"/>
                </a:ext>
              </a:extLst>
            </p:cNvPr>
            <p:cNvSpPr txBox="1"/>
            <p:nvPr/>
          </p:nvSpPr>
          <p:spPr>
            <a:xfrm>
              <a:off x="4935871" y="2289284"/>
              <a:ext cx="636855" cy="369332"/>
            </a:xfrm>
            <a:prstGeom prst="rect">
              <a:avLst/>
            </a:prstGeom>
            <a:noFill/>
          </p:spPr>
          <p:txBody>
            <a:bodyPr wrap="square" rtlCol="0">
              <a:spAutoFit/>
            </a:bodyPr>
            <a:lstStyle/>
            <a:p>
              <a:pPr algn="ctr"/>
              <a:r>
                <a:rPr lang="en-US" b="1" dirty="0">
                  <a:solidFill>
                    <a:schemeClr val="bg1"/>
                  </a:solidFill>
                  <a:latin typeface="Segoe UI" panose="020B0502040204020203" pitchFamily="34" charset="0"/>
                  <a:ea typeface="Segoe UI" panose="020B0502040204020203" pitchFamily="34" charset="0"/>
                  <a:cs typeface="Segoe UI" panose="020B0502040204020203" pitchFamily="34" charset="0"/>
                </a:rPr>
                <a:t>04</a:t>
              </a:r>
            </a:p>
          </p:txBody>
        </p:sp>
      </p:grpSp>
      <p:sp>
        <p:nvSpPr>
          <p:cNvPr id="50" name="TextBox 49">
            <a:extLst>
              <a:ext uri="{FF2B5EF4-FFF2-40B4-BE49-F238E27FC236}">
                <a16:creationId xmlns:a16="http://schemas.microsoft.com/office/drawing/2014/main" id="{82384640-33F2-495A-9DBE-7E11A9320EB3}"/>
              </a:ext>
            </a:extLst>
          </p:cNvPr>
          <p:cNvSpPr txBox="1"/>
          <p:nvPr/>
        </p:nvSpPr>
        <p:spPr>
          <a:xfrm>
            <a:off x="3160919" y="5025218"/>
            <a:ext cx="874643" cy="769441"/>
          </a:xfrm>
          <a:prstGeom prst="rect">
            <a:avLst/>
          </a:prstGeom>
          <a:noFill/>
        </p:spPr>
        <p:txBody>
          <a:bodyPr wrap="square" rtlCol="0">
            <a:spAutoFit/>
          </a:bodyPr>
          <a:lstStyle/>
          <a:p>
            <a:pPr algn="ctr"/>
            <a:r>
              <a:rPr lang="en-US" sz="4400" b="1" dirty="0">
                <a:latin typeface="Segoe UI" panose="020B0502040204020203" pitchFamily="34" charset="0"/>
                <a:ea typeface="Segoe UI" panose="020B0502040204020203" pitchFamily="34" charset="0"/>
                <a:cs typeface="Segoe UI" panose="020B0502040204020203" pitchFamily="34" charset="0"/>
              </a:rPr>
              <a:t>03</a:t>
            </a:r>
          </a:p>
        </p:txBody>
      </p:sp>
      <p:sp>
        <p:nvSpPr>
          <p:cNvPr id="51" name="TextBox 50">
            <a:extLst>
              <a:ext uri="{FF2B5EF4-FFF2-40B4-BE49-F238E27FC236}">
                <a16:creationId xmlns:a16="http://schemas.microsoft.com/office/drawing/2014/main" id="{3EB0D5F0-ACAC-4E91-9C01-898C65BD8F79}"/>
              </a:ext>
            </a:extLst>
          </p:cNvPr>
          <p:cNvSpPr txBox="1"/>
          <p:nvPr/>
        </p:nvSpPr>
        <p:spPr>
          <a:xfrm>
            <a:off x="1240495" y="5285113"/>
            <a:ext cx="1930376" cy="572368"/>
          </a:xfrm>
          <a:prstGeom prst="rect">
            <a:avLst/>
          </a:prstGeom>
          <a:noFill/>
        </p:spPr>
        <p:txBody>
          <a:bodyPr wrap="square" rtlCol="0" anchor="ctr">
            <a:normAutofit/>
          </a:bodyPr>
          <a:lstStyle/>
          <a:p>
            <a:pPr algn="r"/>
            <a:r>
              <a:rPr lang="en-US" sz="1400" b="0" i="0" dirty="0">
                <a:solidFill>
                  <a:schemeClr val="tx2">
                    <a:lumMod val="50000"/>
                  </a:schemeClr>
                </a:solidFill>
                <a:effectLst/>
              </a:rPr>
              <a:t>no selection</a:t>
            </a:r>
            <a:endParaRPr lang="en-US" sz="1400" dirty="0">
              <a:solidFill>
                <a:schemeClr val="tx2">
                  <a:lumMod val="50000"/>
                </a:schemeClr>
              </a:solidFill>
              <a:ea typeface="Segoe UI" panose="020B0502040204020203" pitchFamily="34" charset="0"/>
              <a:cs typeface="Segoe UI" panose="020B0502040204020203" pitchFamily="34" charset="0"/>
            </a:endParaRPr>
          </a:p>
        </p:txBody>
      </p:sp>
      <p:sp>
        <p:nvSpPr>
          <p:cNvPr id="52" name="TextBox 51">
            <a:extLst>
              <a:ext uri="{FF2B5EF4-FFF2-40B4-BE49-F238E27FC236}">
                <a16:creationId xmlns:a16="http://schemas.microsoft.com/office/drawing/2014/main" id="{DAC1A678-D2F5-42BF-8119-5CB57F4A236E}"/>
              </a:ext>
            </a:extLst>
          </p:cNvPr>
          <p:cNvSpPr txBox="1"/>
          <p:nvPr/>
        </p:nvSpPr>
        <p:spPr>
          <a:xfrm>
            <a:off x="1240496" y="4947968"/>
            <a:ext cx="1930376" cy="351634"/>
          </a:xfrm>
          <a:prstGeom prst="rect">
            <a:avLst/>
          </a:prstGeom>
          <a:noFill/>
        </p:spPr>
        <p:txBody>
          <a:bodyPr wrap="square" rtlCol="0" anchor="ctr">
            <a:noAutofit/>
          </a:bodyPr>
          <a:lstStyle/>
          <a:p>
            <a:pPr algn="r"/>
            <a:r>
              <a:rPr lang="en-US" dirty="0">
                <a:latin typeface="Calibri (Body)"/>
                <a:ea typeface="Segoe UI" panose="020B0502040204020203" pitchFamily="34" charset="0"/>
                <a:cs typeface="Segoe UI" panose="020B0502040204020203" pitchFamily="34" charset="0"/>
              </a:rPr>
              <a:t>None</a:t>
            </a:r>
          </a:p>
        </p:txBody>
      </p:sp>
      <p:grpSp>
        <p:nvGrpSpPr>
          <p:cNvPr id="53" name="Shape 03">
            <a:extLst>
              <a:ext uri="{FF2B5EF4-FFF2-40B4-BE49-F238E27FC236}">
                <a16:creationId xmlns:a16="http://schemas.microsoft.com/office/drawing/2014/main" id="{78A4ABA1-D3D1-4FCF-AF98-B43DBA0AA7C0}"/>
              </a:ext>
            </a:extLst>
          </p:cNvPr>
          <p:cNvGrpSpPr/>
          <p:nvPr/>
        </p:nvGrpSpPr>
        <p:grpSpPr>
          <a:xfrm>
            <a:off x="4081855" y="2065422"/>
            <a:ext cx="3723690" cy="3723690"/>
            <a:chOff x="4637189" y="1548188"/>
            <a:chExt cx="3723690" cy="3723690"/>
          </a:xfrm>
        </p:grpSpPr>
        <p:sp>
          <p:nvSpPr>
            <p:cNvPr id="54" name="Shape">
              <a:extLst>
                <a:ext uri="{FF2B5EF4-FFF2-40B4-BE49-F238E27FC236}">
                  <a16:creationId xmlns:a16="http://schemas.microsoft.com/office/drawing/2014/main" id="{706B9203-8F2B-4026-AE91-2C5C6DBD91C3}"/>
                </a:ext>
              </a:extLst>
            </p:cNvPr>
            <p:cNvSpPr/>
            <p:nvPr/>
          </p:nvSpPr>
          <p:spPr>
            <a:xfrm rot="19051700">
              <a:off x="4637189" y="1548188"/>
              <a:ext cx="3723690" cy="3723690"/>
            </a:xfrm>
            <a:prstGeom prst="blockArc">
              <a:avLst>
                <a:gd name="adj1" fmla="val 9976222"/>
                <a:gd name="adj2" fmla="val 12204387"/>
                <a:gd name="adj3" fmla="val 15945"/>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5" name="TextBox 54">
              <a:extLst>
                <a:ext uri="{FF2B5EF4-FFF2-40B4-BE49-F238E27FC236}">
                  <a16:creationId xmlns:a16="http://schemas.microsoft.com/office/drawing/2014/main" id="{C49CDB5C-D1F4-4B51-8575-32BCD3E49D2B}"/>
                </a:ext>
              </a:extLst>
            </p:cNvPr>
            <p:cNvSpPr txBox="1"/>
            <p:nvPr/>
          </p:nvSpPr>
          <p:spPr>
            <a:xfrm>
              <a:off x="4935871" y="4181297"/>
              <a:ext cx="551480" cy="369332"/>
            </a:xfrm>
            <a:prstGeom prst="rect">
              <a:avLst/>
            </a:prstGeom>
            <a:noFill/>
          </p:spPr>
          <p:txBody>
            <a:bodyPr wrap="square" rtlCol="0">
              <a:spAutoFit/>
            </a:bodyPr>
            <a:lstStyle/>
            <a:p>
              <a:pPr algn="ctr"/>
              <a:r>
                <a:rPr lang="en-US" b="1" dirty="0">
                  <a:solidFill>
                    <a:schemeClr val="bg1"/>
                  </a:solidFill>
                  <a:latin typeface="Segoe UI" panose="020B0502040204020203" pitchFamily="34" charset="0"/>
                  <a:ea typeface="Segoe UI" panose="020B0502040204020203" pitchFamily="34" charset="0"/>
                  <a:cs typeface="Segoe UI" panose="020B0502040204020203" pitchFamily="34" charset="0"/>
                </a:rPr>
                <a:t>03</a:t>
              </a:r>
            </a:p>
          </p:txBody>
        </p:sp>
      </p:grpSp>
      <p:sp>
        <p:nvSpPr>
          <p:cNvPr id="60" name="TextBox 04">
            <a:extLst>
              <a:ext uri="{FF2B5EF4-FFF2-40B4-BE49-F238E27FC236}">
                <a16:creationId xmlns:a16="http://schemas.microsoft.com/office/drawing/2014/main" id="{73298E66-0C43-46ED-A0EB-B3E64DE2DA21}"/>
              </a:ext>
            </a:extLst>
          </p:cNvPr>
          <p:cNvSpPr txBox="1"/>
          <p:nvPr/>
        </p:nvSpPr>
        <p:spPr>
          <a:xfrm>
            <a:off x="3163050" y="3530775"/>
            <a:ext cx="874643" cy="769441"/>
          </a:xfrm>
          <a:prstGeom prst="rect">
            <a:avLst/>
          </a:prstGeom>
          <a:noFill/>
        </p:spPr>
        <p:txBody>
          <a:bodyPr wrap="square" rtlCol="0">
            <a:spAutoFit/>
          </a:bodyPr>
          <a:lstStyle/>
          <a:p>
            <a:pPr algn="ctr"/>
            <a:r>
              <a:rPr lang="en-US" sz="4400" b="1" dirty="0">
                <a:latin typeface="Segoe UI" panose="020B0502040204020203" pitchFamily="34" charset="0"/>
                <a:ea typeface="Segoe UI" panose="020B0502040204020203" pitchFamily="34" charset="0"/>
                <a:cs typeface="Segoe UI" panose="020B0502040204020203" pitchFamily="34" charset="0"/>
              </a:rPr>
              <a:t>02</a:t>
            </a:r>
          </a:p>
        </p:txBody>
      </p:sp>
      <p:sp>
        <p:nvSpPr>
          <p:cNvPr id="61" name="TextBox 60">
            <a:extLst>
              <a:ext uri="{FF2B5EF4-FFF2-40B4-BE49-F238E27FC236}">
                <a16:creationId xmlns:a16="http://schemas.microsoft.com/office/drawing/2014/main" id="{B02FAD7D-3A31-46B0-9946-2073A1E534A6}"/>
              </a:ext>
            </a:extLst>
          </p:cNvPr>
          <p:cNvSpPr txBox="1"/>
          <p:nvPr/>
        </p:nvSpPr>
        <p:spPr>
          <a:xfrm>
            <a:off x="1236916" y="3800272"/>
            <a:ext cx="1940237" cy="572368"/>
          </a:xfrm>
          <a:prstGeom prst="rect">
            <a:avLst/>
          </a:prstGeom>
          <a:noFill/>
        </p:spPr>
        <p:txBody>
          <a:bodyPr wrap="square" rtlCol="0" anchor="ctr">
            <a:normAutofit/>
          </a:bodyPr>
          <a:lstStyle/>
          <a:p>
            <a:pPr algn="just"/>
            <a:r>
              <a:rPr lang="en-US" sz="1400" b="0" i="0" dirty="0">
                <a:solidFill>
                  <a:schemeClr val="tx2">
                    <a:lumMod val="50000"/>
                  </a:schemeClr>
                </a:solidFill>
                <a:effectLst/>
              </a:rPr>
              <a:t>more than one list item can be selected</a:t>
            </a:r>
            <a:endParaRPr lang="en-US" sz="1400" dirty="0">
              <a:solidFill>
                <a:schemeClr val="tx2">
                  <a:lumMod val="50000"/>
                </a:schemeClr>
              </a:solidFill>
              <a:ea typeface="Segoe UI" panose="020B0502040204020203" pitchFamily="34" charset="0"/>
              <a:cs typeface="Segoe UI" panose="020B0502040204020203" pitchFamily="34" charset="0"/>
            </a:endParaRPr>
          </a:p>
        </p:txBody>
      </p:sp>
      <p:sp>
        <p:nvSpPr>
          <p:cNvPr id="62" name="TextBox 61">
            <a:extLst>
              <a:ext uri="{FF2B5EF4-FFF2-40B4-BE49-F238E27FC236}">
                <a16:creationId xmlns:a16="http://schemas.microsoft.com/office/drawing/2014/main" id="{25DC0093-3AF3-4E3D-B010-0ED92856094B}"/>
              </a:ext>
            </a:extLst>
          </p:cNvPr>
          <p:cNvSpPr txBox="1"/>
          <p:nvPr/>
        </p:nvSpPr>
        <p:spPr>
          <a:xfrm>
            <a:off x="1240496" y="3463127"/>
            <a:ext cx="1936658" cy="351634"/>
          </a:xfrm>
          <a:prstGeom prst="rect">
            <a:avLst/>
          </a:prstGeom>
          <a:noFill/>
        </p:spPr>
        <p:txBody>
          <a:bodyPr wrap="square" rtlCol="0" anchor="ctr">
            <a:noAutofit/>
          </a:bodyPr>
          <a:lstStyle/>
          <a:p>
            <a:pPr algn="r"/>
            <a:r>
              <a:rPr lang="en-US" dirty="0" err="1">
                <a:ea typeface="Segoe UI" panose="020B0502040204020203" pitchFamily="34" charset="0"/>
                <a:cs typeface="Segoe UI" panose="020B0502040204020203" pitchFamily="34" charset="0"/>
              </a:rPr>
              <a:t>MultiSelect</a:t>
            </a:r>
            <a:endParaRPr lang="en-US" dirty="0">
              <a:ea typeface="Segoe UI" panose="020B0502040204020203" pitchFamily="34" charset="0"/>
              <a:cs typeface="Segoe UI" panose="020B0502040204020203" pitchFamily="34" charset="0"/>
            </a:endParaRPr>
          </a:p>
        </p:txBody>
      </p:sp>
      <p:grpSp>
        <p:nvGrpSpPr>
          <p:cNvPr id="63" name="Shape 02">
            <a:extLst>
              <a:ext uri="{FF2B5EF4-FFF2-40B4-BE49-F238E27FC236}">
                <a16:creationId xmlns:a16="http://schemas.microsoft.com/office/drawing/2014/main" id="{EA404DD6-BB23-4D5E-ACD4-6546C264D2DE}"/>
              </a:ext>
            </a:extLst>
          </p:cNvPr>
          <p:cNvGrpSpPr/>
          <p:nvPr/>
        </p:nvGrpSpPr>
        <p:grpSpPr>
          <a:xfrm>
            <a:off x="4061959" y="2065421"/>
            <a:ext cx="3743587" cy="3723690"/>
            <a:chOff x="4617293" y="1548187"/>
            <a:chExt cx="3743587" cy="3723690"/>
          </a:xfrm>
        </p:grpSpPr>
        <p:sp>
          <p:nvSpPr>
            <p:cNvPr id="64" name="Shape">
              <a:extLst>
                <a:ext uri="{FF2B5EF4-FFF2-40B4-BE49-F238E27FC236}">
                  <a16:creationId xmlns:a16="http://schemas.microsoft.com/office/drawing/2014/main" id="{6C2EB72A-44BC-4CE1-96CC-8654887C7423}"/>
                </a:ext>
              </a:extLst>
            </p:cNvPr>
            <p:cNvSpPr/>
            <p:nvPr/>
          </p:nvSpPr>
          <p:spPr>
            <a:xfrm rot="21278277">
              <a:off x="4637190" y="1548187"/>
              <a:ext cx="3723690" cy="3723690"/>
            </a:xfrm>
            <a:prstGeom prst="blockArc">
              <a:avLst>
                <a:gd name="adj1" fmla="val 9976222"/>
                <a:gd name="adj2" fmla="val 12198060"/>
                <a:gd name="adj3" fmla="val 15679"/>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5" name="TextBox 64">
              <a:extLst>
                <a:ext uri="{FF2B5EF4-FFF2-40B4-BE49-F238E27FC236}">
                  <a16:creationId xmlns:a16="http://schemas.microsoft.com/office/drawing/2014/main" id="{E91F8F94-A349-46BC-96E1-B4D59DA33424}"/>
                </a:ext>
              </a:extLst>
            </p:cNvPr>
            <p:cNvSpPr txBox="1"/>
            <p:nvPr/>
          </p:nvSpPr>
          <p:spPr>
            <a:xfrm>
              <a:off x="4617293" y="3249574"/>
              <a:ext cx="551480" cy="369332"/>
            </a:xfrm>
            <a:prstGeom prst="rect">
              <a:avLst/>
            </a:prstGeom>
            <a:noFill/>
          </p:spPr>
          <p:txBody>
            <a:bodyPr wrap="square" rtlCol="0">
              <a:spAutoFit/>
            </a:bodyPr>
            <a:lstStyle/>
            <a:p>
              <a:pPr algn="ctr"/>
              <a:r>
                <a:rPr lang="en-US" b="1" dirty="0">
                  <a:solidFill>
                    <a:schemeClr val="bg1"/>
                  </a:solidFill>
                  <a:latin typeface="Segoe UI" panose="020B0502040204020203" pitchFamily="34" charset="0"/>
                  <a:ea typeface="Segoe UI" panose="020B0502040204020203" pitchFamily="34" charset="0"/>
                  <a:cs typeface="Segoe UI" panose="020B0502040204020203" pitchFamily="34" charset="0"/>
                </a:rPr>
                <a:t>02</a:t>
              </a:r>
            </a:p>
          </p:txBody>
        </p:sp>
      </p:grpSp>
      <p:sp>
        <p:nvSpPr>
          <p:cNvPr id="69" name="TextBox 03">
            <a:extLst>
              <a:ext uri="{FF2B5EF4-FFF2-40B4-BE49-F238E27FC236}">
                <a16:creationId xmlns:a16="http://schemas.microsoft.com/office/drawing/2014/main" id="{5010D8D9-77D3-413E-9E06-4CA8FD5975C4}"/>
              </a:ext>
            </a:extLst>
          </p:cNvPr>
          <p:cNvSpPr txBox="1"/>
          <p:nvPr/>
        </p:nvSpPr>
        <p:spPr>
          <a:xfrm>
            <a:off x="1235136" y="2315431"/>
            <a:ext cx="1940237" cy="572368"/>
          </a:xfrm>
          <a:prstGeom prst="rect">
            <a:avLst/>
          </a:prstGeom>
          <a:noFill/>
        </p:spPr>
        <p:txBody>
          <a:bodyPr wrap="square" rtlCol="0" anchor="ctr">
            <a:noAutofit/>
          </a:bodyPr>
          <a:lstStyle/>
          <a:p>
            <a:pPr algn="just"/>
            <a:r>
              <a:rPr lang="en-US" sz="1400" b="0" i="0" dirty="0">
                <a:solidFill>
                  <a:schemeClr val="tx2">
                    <a:lumMod val="50000"/>
                  </a:schemeClr>
                </a:solidFill>
                <a:effectLst/>
                <a:latin typeface="Calibri (Body)"/>
              </a:rPr>
              <a:t>only one list item can be deleted via provided delete button</a:t>
            </a:r>
            <a:endParaRPr lang="en-US" sz="1400" dirty="0">
              <a:solidFill>
                <a:schemeClr val="tx2">
                  <a:lumMod val="50000"/>
                </a:schemeClr>
              </a:solidFill>
              <a:latin typeface="Calibri (Body)"/>
              <a:ea typeface="Segoe UI" panose="020B0502040204020203" pitchFamily="34" charset="0"/>
              <a:cs typeface="Segoe UI" panose="020B0502040204020203" pitchFamily="34" charset="0"/>
            </a:endParaRPr>
          </a:p>
        </p:txBody>
      </p:sp>
      <p:sp>
        <p:nvSpPr>
          <p:cNvPr id="70" name="TextBox 02">
            <a:extLst>
              <a:ext uri="{FF2B5EF4-FFF2-40B4-BE49-F238E27FC236}">
                <a16:creationId xmlns:a16="http://schemas.microsoft.com/office/drawing/2014/main" id="{2EBEBB99-9A8D-4931-AFED-94B3EC2CAB71}"/>
              </a:ext>
            </a:extLst>
          </p:cNvPr>
          <p:cNvSpPr txBox="1"/>
          <p:nvPr/>
        </p:nvSpPr>
        <p:spPr>
          <a:xfrm>
            <a:off x="1230634" y="1978286"/>
            <a:ext cx="1944740" cy="351634"/>
          </a:xfrm>
          <a:prstGeom prst="rect">
            <a:avLst/>
          </a:prstGeom>
          <a:noFill/>
        </p:spPr>
        <p:txBody>
          <a:bodyPr wrap="square" rtlCol="0" anchor="ctr">
            <a:noAutofit/>
          </a:bodyPr>
          <a:lstStyle/>
          <a:p>
            <a:pPr algn="r"/>
            <a:r>
              <a:rPr lang="en-US" dirty="0">
                <a:latin typeface="Calibri (Body)"/>
                <a:ea typeface="Segoe UI" panose="020B0502040204020203" pitchFamily="34" charset="0"/>
                <a:cs typeface="Segoe UI" panose="020B0502040204020203" pitchFamily="34" charset="0"/>
              </a:rPr>
              <a:t>Delete</a:t>
            </a:r>
          </a:p>
        </p:txBody>
      </p:sp>
      <p:sp>
        <p:nvSpPr>
          <p:cNvPr id="71" name="TextBox 01">
            <a:extLst>
              <a:ext uri="{FF2B5EF4-FFF2-40B4-BE49-F238E27FC236}">
                <a16:creationId xmlns:a16="http://schemas.microsoft.com/office/drawing/2014/main" id="{D7FF78AE-C997-44F8-820D-799FF5CFC720}"/>
              </a:ext>
            </a:extLst>
          </p:cNvPr>
          <p:cNvSpPr txBox="1"/>
          <p:nvPr/>
        </p:nvSpPr>
        <p:spPr>
          <a:xfrm>
            <a:off x="3194523" y="2064284"/>
            <a:ext cx="874643" cy="769441"/>
          </a:xfrm>
          <a:prstGeom prst="rect">
            <a:avLst/>
          </a:prstGeom>
          <a:noFill/>
        </p:spPr>
        <p:txBody>
          <a:bodyPr wrap="square" rtlCol="0">
            <a:spAutoFit/>
          </a:bodyPr>
          <a:lstStyle/>
          <a:p>
            <a:pPr algn="ctr"/>
            <a:r>
              <a:rPr lang="en-US" sz="4400" b="1" dirty="0">
                <a:latin typeface="Segoe UI" panose="020B0502040204020203" pitchFamily="34" charset="0"/>
                <a:ea typeface="Segoe UI" panose="020B0502040204020203" pitchFamily="34" charset="0"/>
                <a:cs typeface="Segoe UI" panose="020B0502040204020203" pitchFamily="34" charset="0"/>
              </a:rPr>
              <a:t>01</a:t>
            </a:r>
          </a:p>
        </p:txBody>
      </p:sp>
      <p:grpSp>
        <p:nvGrpSpPr>
          <p:cNvPr id="72" name="Shape 01">
            <a:extLst>
              <a:ext uri="{FF2B5EF4-FFF2-40B4-BE49-F238E27FC236}">
                <a16:creationId xmlns:a16="http://schemas.microsoft.com/office/drawing/2014/main" id="{F9395FF6-0BEB-4A3D-A41C-CFCDDBCFC8DB}"/>
              </a:ext>
            </a:extLst>
          </p:cNvPr>
          <p:cNvGrpSpPr/>
          <p:nvPr/>
        </p:nvGrpSpPr>
        <p:grpSpPr>
          <a:xfrm>
            <a:off x="4081549" y="2068520"/>
            <a:ext cx="3723690" cy="3723690"/>
            <a:chOff x="4636883" y="1551286"/>
            <a:chExt cx="3723690" cy="3723690"/>
          </a:xfrm>
        </p:grpSpPr>
        <p:sp>
          <p:nvSpPr>
            <p:cNvPr id="73" name="Shape">
              <a:extLst>
                <a:ext uri="{FF2B5EF4-FFF2-40B4-BE49-F238E27FC236}">
                  <a16:creationId xmlns:a16="http://schemas.microsoft.com/office/drawing/2014/main" id="{B0F6BEAB-3C87-4ADC-A985-F99FAA061E06}"/>
                </a:ext>
              </a:extLst>
            </p:cNvPr>
            <p:cNvSpPr/>
            <p:nvPr/>
          </p:nvSpPr>
          <p:spPr>
            <a:xfrm rot="339551">
              <a:off x="4636883" y="1551286"/>
              <a:ext cx="3723690" cy="3723690"/>
            </a:xfrm>
            <a:prstGeom prst="blockArc">
              <a:avLst>
                <a:gd name="adj1" fmla="val 11536924"/>
                <a:gd name="adj2" fmla="val 13798962"/>
                <a:gd name="adj3" fmla="val 15725"/>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74" name="TextBox 73">
              <a:extLst>
                <a:ext uri="{FF2B5EF4-FFF2-40B4-BE49-F238E27FC236}">
                  <a16:creationId xmlns:a16="http://schemas.microsoft.com/office/drawing/2014/main" id="{C425DAE1-6DF4-4600-9DCA-F3E16D3EF2B1}"/>
                </a:ext>
              </a:extLst>
            </p:cNvPr>
            <p:cNvSpPr txBox="1"/>
            <p:nvPr/>
          </p:nvSpPr>
          <p:spPr>
            <a:xfrm>
              <a:off x="4935871" y="2289284"/>
              <a:ext cx="636855" cy="369332"/>
            </a:xfrm>
            <a:prstGeom prst="rect">
              <a:avLst/>
            </a:prstGeom>
            <a:noFill/>
          </p:spPr>
          <p:txBody>
            <a:bodyPr wrap="square" rtlCol="0">
              <a:spAutoFit/>
            </a:bodyPr>
            <a:lstStyle/>
            <a:p>
              <a:pPr algn="ctr"/>
              <a:r>
                <a:rPr lang="en-US" b="1" dirty="0">
                  <a:solidFill>
                    <a:schemeClr val="bg1"/>
                  </a:solidFill>
                  <a:latin typeface="Segoe UI" panose="020B0502040204020203" pitchFamily="34" charset="0"/>
                  <a:ea typeface="Segoe UI" panose="020B0502040204020203" pitchFamily="34" charset="0"/>
                  <a:cs typeface="Segoe UI" panose="020B0502040204020203" pitchFamily="34" charset="0"/>
                </a:rPr>
                <a:t>01</a:t>
              </a:r>
            </a:p>
          </p:txBody>
        </p:sp>
      </p:grpSp>
      <p:grpSp>
        <p:nvGrpSpPr>
          <p:cNvPr id="75" name="Cebter Shape">
            <a:extLst>
              <a:ext uri="{FF2B5EF4-FFF2-40B4-BE49-F238E27FC236}">
                <a16:creationId xmlns:a16="http://schemas.microsoft.com/office/drawing/2014/main" id="{EFAE3D29-C419-4F2A-9270-6C1295797B4E}"/>
              </a:ext>
            </a:extLst>
          </p:cNvPr>
          <p:cNvGrpSpPr/>
          <p:nvPr/>
        </p:nvGrpSpPr>
        <p:grpSpPr>
          <a:xfrm>
            <a:off x="3548320" y="2622163"/>
            <a:ext cx="4658878" cy="2648142"/>
            <a:chOff x="3760754" y="2104929"/>
            <a:chExt cx="4658878" cy="2648142"/>
          </a:xfrm>
        </p:grpSpPr>
        <p:sp>
          <p:nvSpPr>
            <p:cNvPr id="76" name="Shadow">
              <a:extLst>
                <a:ext uri="{FF2B5EF4-FFF2-40B4-BE49-F238E27FC236}">
                  <a16:creationId xmlns:a16="http://schemas.microsoft.com/office/drawing/2014/main" id="{E829C489-2928-4321-B179-BD0D6BB4581A}"/>
                </a:ext>
              </a:extLst>
            </p:cNvPr>
            <p:cNvSpPr>
              <a:spLocks noChangeAspect="1"/>
            </p:cNvSpPr>
            <p:nvPr/>
          </p:nvSpPr>
          <p:spPr>
            <a:xfrm>
              <a:off x="4761128" y="2104929"/>
              <a:ext cx="2648142" cy="2648142"/>
            </a:xfrm>
            <a:prstGeom prst="ellipse">
              <a:avLst/>
            </a:prstGeom>
            <a:solidFill>
              <a:srgbClr val="D9D9D9">
                <a:alpha val="58824"/>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7" name="Shadow 4">
              <a:extLst>
                <a:ext uri="{FF2B5EF4-FFF2-40B4-BE49-F238E27FC236}">
                  <a16:creationId xmlns:a16="http://schemas.microsoft.com/office/drawing/2014/main" id="{46D3F6AD-7445-49CB-A367-559CAFEE3684}"/>
                </a:ext>
              </a:extLst>
            </p:cNvPr>
            <p:cNvSpPr/>
            <p:nvPr/>
          </p:nvSpPr>
          <p:spPr>
            <a:xfrm rot="17313186" flipV="1">
              <a:off x="7799512" y="3450113"/>
              <a:ext cx="36000" cy="1179594"/>
            </a:xfrm>
            <a:prstGeom prst="triangle">
              <a:avLst/>
            </a:prstGeom>
            <a:gradFill flip="none" rotWithShape="1">
              <a:gsLst>
                <a:gs pos="22000">
                  <a:srgbClr val="000000">
                    <a:alpha val="20000"/>
                  </a:srgbClr>
                </a:gs>
                <a:gs pos="67000">
                  <a:schemeClr val="tx1">
                    <a:tint val="44500"/>
                    <a:satMod val="160000"/>
                    <a:alpha val="50000"/>
                  </a:schemeClr>
                </a:gs>
                <a:gs pos="87000">
                  <a:srgbClr val="FFFFFF"/>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Shadow 3">
              <a:extLst>
                <a:ext uri="{FF2B5EF4-FFF2-40B4-BE49-F238E27FC236}">
                  <a16:creationId xmlns:a16="http://schemas.microsoft.com/office/drawing/2014/main" id="{6CA6D821-06A3-4F64-8781-3FE1ACEEF56F}"/>
                </a:ext>
              </a:extLst>
            </p:cNvPr>
            <p:cNvSpPr/>
            <p:nvPr/>
          </p:nvSpPr>
          <p:spPr>
            <a:xfrm rot="4286814" flipH="1" flipV="1">
              <a:off x="4332551" y="3453478"/>
              <a:ext cx="36000" cy="1179594"/>
            </a:xfrm>
            <a:prstGeom prst="triangle">
              <a:avLst/>
            </a:prstGeom>
            <a:gradFill flip="none" rotWithShape="1">
              <a:gsLst>
                <a:gs pos="22000">
                  <a:srgbClr val="000000">
                    <a:alpha val="20000"/>
                  </a:srgbClr>
                </a:gs>
                <a:gs pos="67000">
                  <a:schemeClr val="tx1">
                    <a:tint val="44500"/>
                    <a:satMod val="160000"/>
                    <a:alpha val="50000"/>
                  </a:schemeClr>
                </a:gs>
                <a:gs pos="87000">
                  <a:srgbClr val="FFFFFF"/>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Shadow 2">
              <a:extLst>
                <a:ext uri="{FF2B5EF4-FFF2-40B4-BE49-F238E27FC236}">
                  <a16:creationId xmlns:a16="http://schemas.microsoft.com/office/drawing/2014/main" id="{59D096F8-6A87-461F-B2DF-A094A4FA81DF}"/>
                </a:ext>
              </a:extLst>
            </p:cNvPr>
            <p:cNvSpPr/>
            <p:nvPr/>
          </p:nvSpPr>
          <p:spPr>
            <a:xfrm rot="4286814">
              <a:off x="7811835" y="2260826"/>
              <a:ext cx="36000" cy="1179594"/>
            </a:xfrm>
            <a:prstGeom prst="triangle">
              <a:avLst/>
            </a:prstGeom>
            <a:gradFill flip="none" rotWithShape="1">
              <a:gsLst>
                <a:gs pos="22000">
                  <a:srgbClr val="000000">
                    <a:alpha val="20000"/>
                  </a:srgbClr>
                </a:gs>
                <a:gs pos="67000">
                  <a:schemeClr val="tx1">
                    <a:tint val="44500"/>
                    <a:satMod val="160000"/>
                    <a:alpha val="50000"/>
                  </a:schemeClr>
                </a:gs>
                <a:gs pos="87000">
                  <a:srgbClr val="FFFFFF"/>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 name="Shadow 1">
              <a:extLst>
                <a:ext uri="{FF2B5EF4-FFF2-40B4-BE49-F238E27FC236}">
                  <a16:creationId xmlns:a16="http://schemas.microsoft.com/office/drawing/2014/main" id="{33858E27-5177-4567-96FE-9780ABAA56E4}"/>
                </a:ext>
              </a:extLst>
            </p:cNvPr>
            <p:cNvSpPr/>
            <p:nvPr/>
          </p:nvSpPr>
          <p:spPr>
            <a:xfrm rot="17313186" flipH="1">
              <a:off x="4332998" y="2245585"/>
              <a:ext cx="36000" cy="1179594"/>
            </a:xfrm>
            <a:prstGeom prst="triangle">
              <a:avLst/>
            </a:prstGeom>
            <a:gradFill flip="none" rotWithShape="1">
              <a:gsLst>
                <a:gs pos="22000">
                  <a:srgbClr val="000000">
                    <a:alpha val="20000"/>
                  </a:srgbClr>
                </a:gs>
                <a:gs pos="67000">
                  <a:schemeClr val="tx1">
                    <a:tint val="44500"/>
                    <a:satMod val="160000"/>
                    <a:alpha val="50000"/>
                  </a:schemeClr>
                </a:gs>
                <a:gs pos="87000">
                  <a:srgbClr val="FFFFFF"/>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1" name="Center shape">
              <a:extLst>
                <a:ext uri="{FF2B5EF4-FFF2-40B4-BE49-F238E27FC236}">
                  <a16:creationId xmlns:a16="http://schemas.microsoft.com/office/drawing/2014/main" id="{4C53BCE7-CB12-4AB9-A707-4F11173AF462}"/>
                </a:ext>
              </a:extLst>
            </p:cNvPr>
            <p:cNvSpPr/>
            <p:nvPr/>
          </p:nvSpPr>
          <p:spPr>
            <a:xfrm>
              <a:off x="4839591" y="2183392"/>
              <a:ext cx="2491216" cy="2491216"/>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2" name="Middle text">
            <a:extLst>
              <a:ext uri="{FF2B5EF4-FFF2-40B4-BE49-F238E27FC236}">
                <a16:creationId xmlns:a16="http://schemas.microsoft.com/office/drawing/2014/main" id="{8B00C1A0-269B-4E8D-95F9-B6C76BB88811}"/>
              </a:ext>
            </a:extLst>
          </p:cNvPr>
          <p:cNvSpPr txBox="1"/>
          <p:nvPr/>
        </p:nvSpPr>
        <p:spPr>
          <a:xfrm>
            <a:off x="4945283" y="3340598"/>
            <a:ext cx="1778926" cy="1173335"/>
          </a:xfrm>
          <a:prstGeom prst="rect">
            <a:avLst/>
          </a:prstGeom>
          <a:noFill/>
        </p:spPr>
        <p:txBody>
          <a:bodyPr wrap="square" rtlCol="0" anchor="ctr">
            <a:normAutofit/>
          </a:bodyPr>
          <a:lstStyle/>
          <a:p>
            <a:pPr algn="ctr"/>
            <a:r>
              <a:rPr lang="en-US" dirty="0">
                <a:latin typeface="Segoe UI" panose="020B0502040204020203" pitchFamily="34" charset="0"/>
                <a:ea typeface="Segoe UI" panose="020B0502040204020203" pitchFamily="34" charset="0"/>
                <a:cs typeface="Segoe UI" panose="020B0502040204020203" pitchFamily="34" charset="0"/>
              </a:rPr>
              <a:t>You can edit this text</a:t>
            </a:r>
          </a:p>
        </p:txBody>
      </p:sp>
    </p:spTree>
    <p:extLst>
      <p:ext uri="{BB962C8B-B14F-4D97-AF65-F5344CB8AC3E}">
        <p14:creationId xmlns:p14="http://schemas.microsoft.com/office/powerpoint/2010/main" val="25128660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1D9D76-1035-4040-B42C-C752B7DC37D1}"/>
              </a:ext>
            </a:extLst>
          </p:cNvPr>
          <p:cNvSpPr>
            <a:spLocks noGrp="1"/>
          </p:cNvSpPr>
          <p:nvPr>
            <p:ph type="ctrTitle"/>
          </p:nvPr>
        </p:nvSpPr>
        <p:spPr>
          <a:xfrm>
            <a:off x="230909" y="116970"/>
            <a:ext cx="10898910" cy="640272"/>
          </a:xfrm>
        </p:spPr>
        <p:txBody>
          <a:bodyPr>
            <a:normAutofit/>
          </a:bodyPr>
          <a:lstStyle/>
          <a:p>
            <a:pPr algn="l"/>
            <a:r>
              <a:rPr lang="en-US" sz="3600" dirty="0">
                <a:latin typeface="Cooper Black" panose="0208090404030B020404" pitchFamily="18" charset="0"/>
              </a:rPr>
              <a:t>What is manifest.json ?</a:t>
            </a:r>
          </a:p>
        </p:txBody>
      </p:sp>
      <p:sp>
        <p:nvSpPr>
          <p:cNvPr id="3" name="Subtitle 2">
            <a:extLst>
              <a:ext uri="{FF2B5EF4-FFF2-40B4-BE49-F238E27FC236}">
                <a16:creationId xmlns:a16="http://schemas.microsoft.com/office/drawing/2014/main" id="{9366E985-9918-4BD4-ACD7-C3944C4C7E5C}"/>
              </a:ext>
            </a:extLst>
          </p:cNvPr>
          <p:cNvSpPr>
            <a:spLocks noGrp="1"/>
          </p:cNvSpPr>
          <p:nvPr>
            <p:ph type="subTitle" idx="1"/>
          </p:nvPr>
        </p:nvSpPr>
        <p:spPr>
          <a:xfrm>
            <a:off x="230909" y="824857"/>
            <a:ext cx="11369964" cy="5347998"/>
          </a:xfrm>
        </p:spPr>
        <p:txBody>
          <a:bodyPr>
            <a:normAutofit/>
          </a:bodyPr>
          <a:lstStyle/>
          <a:p>
            <a:pPr algn="just"/>
            <a:r>
              <a:rPr lang="en-US" sz="1800" b="1" dirty="0">
                <a:latin typeface="Calibri (Body)"/>
              </a:rPr>
              <a:t>manifest.json </a:t>
            </a:r>
            <a:r>
              <a:rPr lang="en-US" sz="1800" dirty="0">
                <a:latin typeface="Calibri (Body)"/>
              </a:rPr>
              <a:t>is also knows as application descriptor file. </a:t>
            </a:r>
            <a:r>
              <a:rPr lang="en-US" sz="1800" dirty="0">
                <a:solidFill>
                  <a:prstClr val="black"/>
                </a:solidFill>
                <a:latin typeface="Calibri (Body)"/>
              </a:rPr>
              <a:t>It contains all the configuration for our app centrally. </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333333"/>
                </a:solidFill>
                <a:effectLst/>
                <a:latin typeface="Calibri (Body)"/>
                <a:cs typeface="Arial" panose="020B0604020202020204" pitchFamily="34" charset="0"/>
              </a:rPr>
              <a:t>Some attributes in the descriptor are just for information purposes, such as the minimum OpenUI5 version (</a:t>
            </a:r>
            <a:r>
              <a:rPr kumimoji="0" lang="en-US" altLang="en-US" sz="1800" b="0" i="0" u="none" strike="noStrike" cap="none" normalizeH="0" baseline="0" dirty="0">
                <a:ln>
                  <a:noFill/>
                </a:ln>
                <a:solidFill>
                  <a:srgbClr val="333333"/>
                </a:solidFill>
                <a:effectLst/>
                <a:latin typeface="Calibri (Body)"/>
                <a:cs typeface="Courier New" panose="02070309020205020404" pitchFamily="49" charset="0"/>
              </a:rPr>
              <a:t>minUI5version</a:t>
            </a:r>
            <a:r>
              <a:rPr kumimoji="0" lang="en-US" altLang="en-US" sz="1800" b="0" i="0" u="none" strike="noStrike" cap="none" normalizeH="0" baseline="0" dirty="0">
                <a:ln>
                  <a:noFill/>
                </a:ln>
                <a:solidFill>
                  <a:srgbClr val="333333"/>
                </a:solidFill>
                <a:effectLst/>
                <a:latin typeface="Calibri (Body)"/>
                <a:cs typeface="Arial" panose="020B0604020202020204" pitchFamily="34" charset="0"/>
              </a:rPr>
              <a:t>), others help external components (for example the SAP Fiori launchpad (FLP)) to integrate the application correctly, but most of the attributes are actually used to configure specific aspects of the app that are needed frequently.</a:t>
            </a:r>
          </a:p>
          <a:p>
            <a:pPr marL="0" marR="0" lvl="0" indent="0" algn="just" defTabSz="914400" rtl="0" eaLnBrk="0" fontAlgn="base" latinLnBrk="0" hangingPunct="0">
              <a:lnSpc>
                <a:spcPct val="100000"/>
              </a:lnSpc>
              <a:spcBef>
                <a:spcPct val="0"/>
              </a:spcBef>
              <a:spcAft>
                <a:spcPct val="0"/>
              </a:spcAft>
              <a:buClrTx/>
              <a:buSzTx/>
              <a:buFontTx/>
              <a:buNone/>
              <a:tabLst/>
            </a:pPr>
            <a:endParaRPr lang="en-US" altLang="en-US" sz="1800" dirty="0">
              <a:solidFill>
                <a:srgbClr val="333333"/>
              </a:solidFill>
              <a:latin typeface="Calibri (Body)"/>
              <a:cs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lang="en-US" sz="1800" b="0" i="0" dirty="0">
                <a:solidFill>
                  <a:srgbClr val="32363A"/>
                </a:solidFill>
                <a:effectLst/>
                <a:latin typeface="Calibri (Body)"/>
              </a:rPr>
              <a:t>It is written in JavaScript Object Notation (JSON) format.</a:t>
            </a:r>
            <a:endParaRPr kumimoji="0" lang="en-US" altLang="en-US" sz="1800" b="0" i="0" u="none" strike="noStrike" cap="none" normalizeH="0" baseline="0" dirty="0">
              <a:ln>
                <a:noFill/>
              </a:ln>
              <a:solidFill>
                <a:srgbClr val="333333"/>
              </a:solidFill>
              <a:effectLst/>
              <a:latin typeface="Calibri (Body)"/>
              <a:cs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lang="en-US" altLang="en-US" sz="1800" dirty="0">
              <a:solidFill>
                <a:srgbClr val="333333"/>
              </a:solidFill>
              <a:latin typeface="Calibri (Body)"/>
              <a:cs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lang="en-US" sz="1800" b="0" i="0" dirty="0">
                <a:solidFill>
                  <a:srgbClr val="333333"/>
                </a:solidFill>
                <a:effectLst/>
                <a:latin typeface="Calibri (Body)"/>
              </a:rPr>
              <a:t>We recommend that you use the manifest.json file to configure the app settings and put </a:t>
            </a:r>
          </a:p>
          <a:p>
            <a:pPr marL="0" marR="0" lvl="0" indent="0" algn="just" defTabSz="914400" rtl="0" eaLnBrk="0" fontAlgn="base" latinLnBrk="0" hangingPunct="0">
              <a:lnSpc>
                <a:spcPct val="100000"/>
              </a:lnSpc>
              <a:spcBef>
                <a:spcPct val="0"/>
              </a:spcBef>
              <a:spcAft>
                <a:spcPct val="0"/>
              </a:spcAft>
              <a:buClrTx/>
              <a:buSzTx/>
              <a:buFontTx/>
              <a:buNone/>
              <a:tabLst/>
            </a:pPr>
            <a:r>
              <a:rPr lang="en-US" sz="1800" b="0" i="0" dirty="0">
                <a:solidFill>
                  <a:srgbClr val="333333"/>
                </a:solidFill>
                <a:effectLst/>
                <a:latin typeface="Calibri (Body)"/>
              </a:rPr>
              <a:t>all important information needed to run the app in there. Using this approach means</a:t>
            </a:r>
          </a:p>
          <a:p>
            <a:pPr marL="0" marR="0" lvl="0" indent="0" algn="just" defTabSz="914400" rtl="0" eaLnBrk="0" fontAlgn="base" latinLnBrk="0" hangingPunct="0">
              <a:lnSpc>
                <a:spcPct val="100000"/>
              </a:lnSpc>
              <a:spcBef>
                <a:spcPct val="0"/>
              </a:spcBef>
              <a:spcAft>
                <a:spcPct val="0"/>
              </a:spcAft>
              <a:buClrTx/>
              <a:buSzTx/>
              <a:buFontTx/>
              <a:buNone/>
              <a:tabLst/>
            </a:pPr>
            <a:r>
              <a:rPr lang="en-US" sz="1800" b="0" i="0" dirty="0">
                <a:solidFill>
                  <a:srgbClr val="333333"/>
                </a:solidFill>
                <a:effectLst/>
                <a:latin typeface="Calibri (Body)"/>
              </a:rPr>
              <a:t> you need to write less application code, and you can already access the information </a:t>
            </a:r>
          </a:p>
          <a:p>
            <a:pPr marL="0" marR="0" lvl="0" indent="0" algn="just" defTabSz="914400" rtl="0" eaLnBrk="0" fontAlgn="base" latinLnBrk="0" hangingPunct="0">
              <a:lnSpc>
                <a:spcPct val="100000"/>
              </a:lnSpc>
              <a:spcBef>
                <a:spcPct val="0"/>
              </a:spcBef>
              <a:spcAft>
                <a:spcPct val="0"/>
              </a:spcAft>
              <a:buClrTx/>
              <a:buSzTx/>
              <a:buFontTx/>
              <a:buNone/>
              <a:tabLst/>
            </a:pPr>
            <a:r>
              <a:rPr lang="en-US" sz="1800" b="0" i="0" dirty="0">
                <a:solidFill>
                  <a:srgbClr val="333333"/>
                </a:solidFill>
                <a:effectLst/>
                <a:latin typeface="Calibri (Body)"/>
              </a:rPr>
              <a:t>before the app is instantiated.</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rgbClr val="333333"/>
              </a:solidFill>
              <a:effectLst/>
              <a:latin typeface="Calibri (Body)"/>
              <a:cs typeface="Arial" panose="020B0604020202020204" pitchFamily="34" charset="0"/>
            </a:endParaRPr>
          </a:p>
          <a:p>
            <a:pPr algn="just" eaLnBrk="0" fontAlgn="base" hangingPunct="0">
              <a:lnSpc>
                <a:spcPct val="100000"/>
              </a:lnSpc>
              <a:spcBef>
                <a:spcPct val="0"/>
              </a:spcBef>
              <a:spcAft>
                <a:spcPct val="0"/>
              </a:spcAft>
            </a:pPr>
            <a:r>
              <a:rPr lang="en-US" sz="1800" dirty="0">
                <a:solidFill>
                  <a:prstClr val="black"/>
                </a:solidFill>
                <a:latin typeface="Calibri (Body)"/>
              </a:rPr>
              <a:t>Everything which is needed for an app to start, load, move, run, configure, </a:t>
            </a:r>
          </a:p>
          <a:p>
            <a:pPr algn="just" eaLnBrk="0" fontAlgn="base" hangingPunct="0">
              <a:lnSpc>
                <a:spcPct val="100000"/>
              </a:lnSpc>
              <a:spcBef>
                <a:spcPct val="0"/>
              </a:spcBef>
              <a:spcAft>
                <a:spcPct val="0"/>
              </a:spcAft>
            </a:pPr>
            <a:r>
              <a:rPr lang="en-US" sz="1800" dirty="0">
                <a:solidFill>
                  <a:prstClr val="black"/>
                </a:solidFill>
                <a:latin typeface="Calibri (Body)"/>
              </a:rPr>
              <a:t>requires is inside manifest.json.</a:t>
            </a:r>
          </a:p>
          <a:p>
            <a:pPr algn="l" eaLnBrk="0" fontAlgn="base" hangingPunct="0">
              <a:lnSpc>
                <a:spcPct val="100000"/>
              </a:lnSpc>
              <a:spcBef>
                <a:spcPct val="0"/>
              </a:spcBef>
              <a:spcAft>
                <a:spcPct val="0"/>
              </a:spcAft>
            </a:pPr>
            <a:endParaRPr kumimoji="0" lang="en-US" altLang="en-US" sz="1800" b="0" i="0" u="none" strike="noStrike" cap="none" normalizeH="0" baseline="0" dirty="0">
              <a:ln>
                <a:noFill/>
              </a:ln>
              <a:solidFill>
                <a:prstClr val="black"/>
              </a:solidFill>
              <a:effectLst/>
              <a:latin typeface="Calibri (Body)"/>
              <a:cs typeface="Arial" panose="020B0604020202020204" pitchFamily="34" charset="0"/>
            </a:endParaRPr>
          </a:p>
          <a:p>
            <a:pPr algn="l" eaLnBrk="0" fontAlgn="base" hangingPunct="0">
              <a:lnSpc>
                <a:spcPct val="100000"/>
              </a:lnSpc>
              <a:spcBef>
                <a:spcPct val="0"/>
              </a:spcBef>
              <a:spcAft>
                <a:spcPct val="0"/>
              </a:spcAft>
            </a:pPr>
            <a:endParaRPr kumimoji="0" lang="en-US" altLang="en-US" sz="1800" b="0" i="0" u="none" strike="noStrike" cap="none" normalizeH="0" baseline="0" dirty="0">
              <a:ln>
                <a:noFill/>
              </a:ln>
              <a:solidFill>
                <a:srgbClr val="333333"/>
              </a:solidFill>
              <a:effectLst/>
              <a:latin typeface="Calibri (Body)"/>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Calibri (Body)"/>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rgbClr val="333333"/>
              </a:solidFill>
              <a:effectLst/>
              <a:latin typeface="Calibri (Body)"/>
              <a:cs typeface="Arial" panose="020B0604020202020204" pitchFamily="34" charset="0"/>
            </a:endParaRPr>
          </a:p>
          <a:p>
            <a:pPr algn="l"/>
            <a:endParaRPr lang="en-US" sz="1800" dirty="0">
              <a:latin typeface="Calibri (Body)"/>
            </a:endParaRPr>
          </a:p>
        </p:txBody>
      </p:sp>
      <p:pic>
        <p:nvPicPr>
          <p:cNvPr id="4" name="Picture 3">
            <a:extLst>
              <a:ext uri="{FF2B5EF4-FFF2-40B4-BE49-F238E27FC236}">
                <a16:creationId xmlns:a16="http://schemas.microsoft.com/office/drawing/2014/main" id="{E8DA8A94-3B07-495B-BA7E-426ABB84CFD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75569" y="116970"/>
            <a:ext cx="716699" cy="707887"/>
          </a:xfrm>
          <a:prstGeom prst="rect">
            <a:avLst/>
          </a:prstGeom>
        </p:spPr>
      </p:pic>
      <p:pic>
        <p:nvPicPr>
          <p:cNvPr id="7" name="Picture 6">
            <a:extLst>
              <a:ext uri="{FF2B5EF4-FFF2-40B4-BE49-F238E27FC236}">
                <a16:creationId xmlns:a16="http://schemas.microsoft.com/office/drawing/2014/main" id="{C3C106A4-429D-459A-BB81-DF8AE0D9C6BA}"/>
              </a:ext>
            </a:extLst>
          </p:cNvPr>
          <p:cNvPicPr>
            <a:picLocks noChangeAspect="1"/>
          </p:cNvPicPr>
          <p:nvPr/>
        </p:nvPicPr>
        <p:blipFill>
          <a:blip r:embed="rId3"/>
          <a:stretch>
            <a:fillRect/>
          </a:stretch>
        </p:blipFill>
        <p:spPr>
          <a:xfrm>
            <a:off x="8964714" y="2410106"/>
            <a:ext cx="2316681" cy="3673158"/>
          </a:xfrm>
          <a:prstGeom prst="rect">
            <a:avLst/>
          </a:prstGeom>
        </p:spPr>
      </p:pic>
      <p:sp>
        <p:nvSpPr>
          <p:cNvPr id="8" name="Footer Placeholder 45">
            <a:extLst>
              <a:ext uri="{FF2B5EF4-FFF2-40B4-BE49-F238E27FC236}">
                <a16:creationId xmlns:a16="http://schemas.microsoft.com/office/drawing/2014/main" id="{D9F60EEB-FB8D-42FC-89C6-77D941EACF83}"/>
              </a:ext>
            </a:extLst>
          </p:cNvPr>
          <p:cNvSpPr>
            <a:spLocks noGrp="1"/>
          </p:cNvSpPr>
          <p:nvPr>
            <p:ph type="ftr" sz="quarter" idx="11"/>
          </p:nvPr>
        </p:nvSpPr>
        <p:spPr>
          <a:xfrm>
            <a:off x="9562298" y="6566173"/>
            <a:ext cx="2612903" cy="278992"/>
          </a:xfrm>
        </p:spPr>
        <p:txBody>
          <a:bodyPr/>
          <a:lstStyle/>
          <a:p>
            <a:pPr algn="r"/>
            <a:r>
              <a:rPr lang="en-US" b="1" dirty="0">
                <a:solidFill>
                  <a:schemeClr val="tx1"/>
                </a:solidFill>
              </a:rPr>
              <a:t>Trainer: Anubhav Oberoy &amp; Nishan</a:t>
            </a:r>
          </a:p>
        </p:txBody>
      </p:sp>
    </p:spTree>
    <p:extLst>
      <p:ext uri="{BB962C8B-B14F-4D97-AF65-F5344CB8AC3E}">
        <p14:creationId xmlns:p14="http://schemas.microsoft.com/office/powerpoint/2010/main" val="40288724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extBox 50">
            <a:extLst>
              <a:ext uri="{FF2B5EF4-FFF2-40B4-BE49-F238E27FC236}">
                <a16:creationId xmlns:a16="http://schemas.microsoft.com/office/drawing/2014/main" id="{40880B36-3F0B-4974-AD49-27087DE8A043}"/>
              </a:ext>
            </a:extLst>
          </p:cNvPr>
          <p:cNvSpPr txBox="1"/>
          <p:nvPr/>
        </p:nvSpPr>
        <p:spPr>
          <a:xfrm>
            <a:off x="233621" y="98741"/>
            <a:ext cx="11002081" cy="646331"/>
          </a:xfrm>
          <a:prstGeom prst="rect">
            <a:avLst/>
          </a:prstGeom>
          <a:noFill/>
        </p:spPr>
        <p:txBody>
          <a:bodyPr wrap="square">
            <a:spAutoFit/>
          </a:bodyPr>
          <a:lstStyle/>
          <a:p>
            <a:r>
              <a:rPr lang="en-US" sz="3600" dirty="0">
                <a:latin typeface="Cooper Black" panose="0208090404030B020404" pitchFamily="18" charset="0"/>
              </a:rPr>
              <a:t>Components of manifest.json </a:t>
            </a:r>
          </a:p>
        </p:txBody>
      </p:sp>
      <p:cxnSp>
        <p:nvCxnSpPr>
          <p:cNvPr id="212" name="Straight Connector 211">
            <a:extLst>
              <a:ext uri="{FF2B5EF4-FFF2-40B4-BE49-F238E27FC236}">
                <a16:creationId xmlns:a16="http://schemas.microsoft.com/office/drawing/2014/main" id="{01722744-6CE0-4FB8-B90C-F90CDEE6B274}"/>
              </a:ext>
            </a:extLst>
          </p:cNvPr>
          <p:cNvCxnSpPr>
            <a:cxnSpLocks/>
            <a:endCxn id="223" idx="1"/>
          </p:cNvCxnSpPr>
          <p:nvPr/>
        </p:nvCxnSpPr>
        <p:spPr>
          <a:xfrm flipV="1">
            <a:off x="3056314" y="1174039"/>
            <a:ext cx="922428" cy="766528"/>
          </a:xfrm>
          <a:prstGeom prst="line">
            <a:avLst/>
          </a:prstGeom>
          <a:ln w="28575">
            <a:solidFill>
              <a:schemeClr val="bg1"/>
            </a:solidFill>
          </a:ln>
          <a:effectLst>
            <a:outerShdw blurRad="50800" dist="63500" dir="2700000" algn="tl" rotWithShape="0">
              <a:prstClr val="black">
                <a:alpha val="10000"/>
              </a:prstClr>
            </a:outerShdw>
          </a:effectLst>
        </p:spPr>
        <p:style>
          <a:lnRef idx="1">
            <a:schemeClr val="accent1"/>
          </a:lnRef>
          <a:fillRef idx="0">
            <a:schemeClr val="accent1"/>
          </a:fillRef>
          <a:effectRef idx="0">
            <a:schemeClr val="accent1"/>
          </a:effectRef>
          <a:fontRef idx="minor">
            <a:schemeClr val="tx1"/>
          </a:fontRef>
        </p:style>
      </p:cxnSp>
      <p:sp>
        <p:nvSpPr>
          <p:cNvPr id="213" name="Oval 25">
            <a:extLst>
              <a:ext uri="{FF2B5EF4-FFF2-40B4-BE49-F238E27FC236}">
                <a16:creationId xmlns:a16="http://schemas.microsoft.com/office/drawing/2014/main" id="{70032862-D7C2-4D83-BAA5-DFBCF5701BA3}"/>
              </a:ext>
            </a:extLst>
          </p:cNvPr>
          <p:cNvSpPr/>
          <p:nvPr/>
        </p:nvSpPr>
        <p:spPr>
          <a:xfrm>
            <a:off x="3090949" y="1898343"/>
            <a:ext cx="1423736" cy="2830129"/>
          </a:xfrm>
          <a:custGeom>
            <a:avLst/>
            <a:gdLst>
              <a:gd name="connsiteX0" fmla="*/ 0 w 4850078"/>
              <a:gd name="connsiteY0" fmla="*/ 2425039 h 4850078"/>
              <a:gd name="connsiteX1" fmla="*/ 2425039 w 4850078"/>
              <a:gd name="connsiteY1" fmla="*/ 0 h 4850078"/>
              <a:gd name="connsiteX2" fmla="*/ 4850078 w 4850078"/>
              <a:gd name="connsiteY2" fmla="*/ 2425039 h 4850078"/>
              <a:gd name="connsiteX3" fmla="*/ 2425039 w 4850078"/>
              <a:gd name="connsiteY3" fmla="*/ 4850078 h 4850078"/>
              <a:gd name="connsiteX4" fmla="*/ 0 w 4850078"/>
              <a:gd name="connsiteY4" fmla="*/ 2425039 h 4850078"/>
              <a:gd name="connsiteX0" fmla="*/ 0 w 4850078"/>
              <a:gd name="connsiteY0" fmla="*/ 2425039 h 4850078"/>
              <a:gd name="connsiteX1" fmla="*/ 2425039 w 4850078"/>
              <a:gd name="connsiteY1" fmla="*/ 0 h 4850078"/>
              <a:gd name="connsiteX2" fmla="*/ 4850078 w 4850078"/>
              <a:gd name="connsiteY2" fmla="*/ 2425039 h 4850078"/>
              <a:gd name="connsiteX3" fmla="*/ 2425039 w 4850078"/>
              <a:gd name="connsiteY3" fmla="*/ 4850078 h 4850078"/>
              <a:gd name="connsiteX4" fmla="*/ 91440 w 4850078"/>
              <a:gd name="connsiteY4" fmla="*/ 2516479 h 4850078"/>
              <a:gd name="connsiteX0" fmla="*/ 0 w 4850078"/>
              <a:gd name="connsiteY0" fmla="*/ 2425039 h 4850078"/>
              <a:gd name="connsiteX1" fmla="*/ 2425039 w 4850078"/>
              <a:gd name="connsiteY1" fmla="*/ 0 h 4850078"/>
              <a:gd name="connsiteX2" fmla="*/ 4850078 w 4850078"/>
              <a:gd name="connsiteY2" fmla="*/ 2425039 h 4850078"/>
              <a:gd name="connsiteX3" fmla="*/ 2425039 w 4850078"/>
              <a:gd name="connsiteY3" fmla="*/ 4850078 h 4850078"/>
              <a:gd name="connsiteX0" fmla="*/ 0 w 2425039"/>
              <a:gd name="connsiteY0" fmla="*/ 0 h 4850078"/>
              <a:gd name="connsiteX1" fmla="*/ 2425039 w 2425039"/>
              <a:gd name="connsiteY1" fmla="*/ 2425039 h 4850078"/>
              <a:gd name="connsiteX2" fmla="*/ 0 w 2425039"/>
              <a:gd name="connsiteY2" fmla="*/ 4850078 h 4850078"/>
            </a:gdLst>
            <a:ahLst/>
            <a:cxnLst>
              <a:cxn ang="0">
                <a:pos x="connsiteX0" y="connsiteY0"/>
              </a:cxn>
              <a:cxn ang="0">
                <a:pos x="connsiteX1" y="connsiteY1"/>
              </a:cxn>
              <a:cxn ang="0">
                <a:pos x="connsiteX2" y="connsiteY2"/>
              </a:cxn>
            </a:cxnLst>
            <a:rect l="l" t="t" r="r" b="b"/>
            <a:pathLst>
              <a:path w="2425039" h="4850078">
                <a:moveTo>
                  <a:pt x="0" y="0"/>
                </a:moveTo>
                <a:cubicBezTo>
                  <a:pt x="1339312" y="0"/>
                  <a:pt x="2425039" y="1085727"/>
                  <a:pt x="2425039" y="2425039"/>
                </a:cubicBezTo>
                <a:cubicBezTo>
                  <a:pt x="2425039" y="3764351"/>
                  <a:pt x="1339312" y="4850078"/>
                  <a:pt x="0" y="4850078"/>
                </a:cubicBezTo>
              </a:path>
            </a:pathLst>
          </a:custGeom>
          <a:gradFill>
            <a:gsLst>
              <a:gs pos="19000">
                <a:schemeClr val="bg1"/>
              </a:gs>
              <a:gs pos="100000">
                <a:schemeClr val="bg1">
                  <a:lumMod val="95000"/>
                </a:schemeClr>
              </a:gs>
            </a:gsLst>
            <a:lin ang="5400000" scaled="1"/>
          </a:gradFill>
          <a:ln w="25400" cap="rnd">
            <a:solidFill>
              <a:schemeClr val="tx1">
                <a:lumMod val="95000"/>
                <a:lumOff val="5000"/>
              </a:schemeClr>
            </a:solidFill>
          </a:ln>
          <a:effectLst>
            <a:outerShdw blurRad="50800" dist="635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14" name="Oval 213">
            <a:extLst>
              <a:ext uri="{FF2B5EF4-FFF2-40B4-BE49-F238E27FC236}">
                <a16:creationId xmlns:a16="http://schemas.microsoft.com/office/drawing/2014/main" id="{1C6B305B-DAC1-40A5-B706-B4BD3D9A0838}"/>
              </a:ext>
            </a:extLst>
          </p:cNvPr>
          <p:cNvSpPr/>
          <p:nvPr/>
        </p:nvSpPr>
        <p:spPr>
          <a:xfrm>
            <a:off x="3059887" y="1866569"/>
            <a:ext cx="71283" cy="70858"/>
          </a:xfrm>
          <a:prstGeom prst="ellipse">
            <a:avLst/>
          </a:prstGeom>
          <a:solidFill>
            <a:schemeClr val="bg1"/>
          </a:solidFill>
          <a:ln>
            <a:noFill/>
          </a:ln>
          <a:effectLst>
            <a:outerShdw blurRad="50800" dist="635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15" name="Oval 214">
            <a:extLst>
              <a:ext uri="{FF2B5EF4-FFF2-40B4-BE49-F238E27FC236}">
                <a16:creationId xmlns:a16="http://schemas.microsoft.com/office/drawing/2014/main" id="{7808F3FB-8420-4ED3-9900-CB09325E7247}"/>
              </a:ext>
            </a:extLst>
          </p:cNvPr>
          <p:cNvSpPr/>
          <p:nvPr/>
        </p:nvSpPr>
        <p:spPr>
          <a:xfrm>
            <a:off x="3059887" y="6059378"/>
            <a:ext cx="71283" cy="70858"/>
          </a:xfrm>
          <a:prstGeom prst="ellipse">
            <a:avLst/>
          </a:prstGeom>
          <a:solidFill>
            <a:schemeClr val="bg1"/>
          </a:solidFill>
          <a:ln>
            <a:noFill/>
          </a:ln>
          <a:effectLst>
            <a:outerShdw blurRad="50800" dist="635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23" name="Rectangle: Rounded Corners 222">
            <a:extLst>
              <a:ext uri="{FF2B5EF4-FFF2-40B4-BE49-F238E27FC236}">
                <a16:creationId xmlns:a16="http://schemas.microsoft.com/office/drawing/2014/main" id="{69EE2480-D704-44E6-B0D1-7B2C27653F32}"/>
              </a:ext>
            </a:extLst>
          </p:cNvPr>
          <p:cNvSpPr/>
          <p:nvPr/>
        </p:nvSpPr>
        <p:spPr>
          <a:xfrm>
            <a:off x="3978742" y="938087"/>
            <a:ext cx="3157533" cy="471904"/>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24" name="Oval 223">
            <a:extLst>
              <a:ext uri="{FF2B5EF4-FFF2-40B4-BE49-F238E27FC236}">
                <a16:creationId xmlns:a16="http://schemas.microsoft.com/office/drawing/2014/main" id="{313839E6-1641-4EA1-A857-746F9E600CCE}"/>
              </a:ext>
            </a:extLst>
          </p:cNvPr>
          <p:cNvSpPr/>
          <p:nvPr/>
        </p:nvSpPr>
        <p:spPr>
          <a:xfrm>
            <a:off x="3645744" y="957600"/>
            <a:ext cx="463532" cy="460715"/>
          </a:xfrm>
          <a:prstGeom prst="ellipse">
            <a:avLst/>
          </a:prstGeom>
          <a:gradFill flip="none" rotWithShape="1">
            <a:gsLst>
              <a:gs pos="61000">
                <a:schemeClr val="bg1"/>
              </a:gs>
              <a:gs pos="100000">
                <a:schemeClr val="bg1">
                  <a:lumMod val="95000"/>
                </a:schemeClr>
              </a:gs>
            </a:gsLst>
            <a:lin ang="5400000" scaled="1"/>
            <a:tileRect/>
          </a:gradFill>
          <a:ln>
            <a:noFill/>
          </a:ln>
          <a:effectLst>
            <a:outerShdw blurRad="88900" dist="63500" algn="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IN" dirty="0">
                <a:solidFill>
                  <a:schemeClr val="accent3"/>
                </a:solidFill>
              </a:rPr>
              <a:t>01</a:t>
            </a:r>
          </a:p>
        </p:txBody>
      </p:sp>
      <p:sp>
        <p:nvSpPr>
          <p:cNvPr id="225" name="Rectangle 224">
            <a:extLst>
              <a:ext uri="{FF2B5EF4-FFF2-40B4-BE49-F238E27FC236}">
                <a16:creationId xmlns:a16="http://schemas.microsoft.com/office/drawing/2014/main" id="{A285E610-798F-4833-90C0-8DE6EBEBFEC5}"/>
              </a:ext>
            </a:extLst>
          </p:cNvPr>
          <p:cNvSpPr/>
          <p:nvPr/>
        </p:nvSpPr>
        <p:spPr>
          <a:xfrm>
            <a:off x="4670754" y="954150"/>
            <a:ext cx="2338501" cy="278124"/>
          </a:xfrm>
          <a:prstGeom prst="rect">
            <a:avLst/>
          </a:prstGeom>
        </p:spPr>
        <p:txBody>
          <a:bodyPr wrap="square" lIns="0" tIns="0" rIns="0" bIns="0" anchor="ctr">
            <a:spAutoFit/>
          </a:bodyPr>
          <a:lstStyle/>
          <a:p>
            <a:pPr>
              <a:lnSpc>
                <a:spcPct val="110000"/>
              </a:lnSpc>
            </a:pPr>
            <a:r>
              <a:rPr lang="en-IN" dirty="0">
                <a:solidFill>
                  <a:schemeClr val="bg1"/>
                </a:solidFill>
                <a:latin typeface="Open Sans" panose="020B0606030504020204" pitchFamily="34" charset="0"/>
                <a:ea typeface="Open Sans" panose="020B0606030504020204" pitchFamily="34" charset="0"/>
                <a:cs typeface="Open Sans" panose="020B0606030504020204" pitchFamily="34" charset="0"/>
              </a:rPr>
              <a:t>Models</a:t>
            </a:r>
          </a:p>
        </p:txBody>
      </p:sp>
      <p:sp>
        <p:nvSpPr>
          <p:cNvPr id="226" name="Rectangle: Rounded Corners 225">
            <a:extLst>
              <a:ext uri="{FF2B5EF4-FFF2-40B4-BE49-F238E27FC236}">
                <a16:creationId xmlns:a16="http://schemas.microsoft.com/office/drawing/2014/main" id="{7C10431B-7360-4863-A4D1-5D7E017049F5}"/>
              </a:ext>
            </a:extLst>
          </p:cNvPr>
          <p:cNvSpPr/>
          <p:nvPr/>
        </p:nvSpPr>
        <p:spPr>
          <a:xfrm>
            <a:off x="3933491" y="6328205"/>
            <a:ext cx="3157533" cy="471904"/>
          </a:xfrm>
          <a:prstGeom prst="roundRect">
            <a:avLst>
              <a:gd name="adj" fmla="val 500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27" name="Oval 226">
            <a:extLst>
              <a:ext uri="{FF2B5EF4-FFF2-40B4-BE49-F238E27FC236}">
                <a16:creationId xmlns:a16="http://schemas.microsoft.com/office/drawing/2014/main" id="{22D7B6EA-E7D0-42F6-9C65-964BF7D5A8B4}"/>
              </a:ext>
            </a:extLst>
          </p:cNvPr>
          <p:cNvSpPr/>
          <p:nvPr/>
        </p:nvSpPr>
        <p:spPr>
          <a:xfrm>
            <a:off x="3690367" y="6303953"/>
            <a:ext cx="463532" cy="460715"/>
          </a:xfrm>
          <a:prstGeom prst="ellipse">
            <a:avLst/>
          </a:prstGeom>
          <a:gradFill flip="none" rotWithShape="1">
            <a:gsLst>
              <a:gs pos="61000">
                <a:schemeClr val="bg1"/>
              </a:gs>
              <a:gs pos="100000">
                <a:schemeClr val="bg1">
                  <a:lumMod val="95000"/>
                </a:schemeClr>
              </a:gs>
            </a:gsLst>
            <a:lin ang="5400000" scaled="1"/>
            <a:tileRect/>
          </a:gradFill>
          <a:ln>
            <a:noFill/>
          </a:ln>
          <a:effectLst>
            <a:outerShdw blurRad="88900" dist="63500" algn="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IN" dirty="0">
                <a:solidFill>
                  <a:srgbClr val="FFC000"/>
                </a:solidFill>
              </a:rPr>
              <a:t>07</a:t>
            </a:r>
          </a:p>
        </p:txBody>
      </p:sp>
      <p:sp>
        <p:nvSpPr>
          <p:cNvPr id="228" name="Rectangle 227">
            <a:extLst>
              <a:ext uri="{FF2B5EF4-FFF2-40B4-BE49-F238E27FC236}">
                <a16:creationId xmlns:a16="http://schemas.microsoft.com/office/drawing/2014/main" id="{0F198EA9-8090-49E2-B82B-FF82B2A5D210}"/>
              </a:ext>
            </a:extLst>
          </p:cNvPr>
          <p:cNvSpPr/>
          <p:nvPr/>
        </p:nvSpPr>
        <p:spPr>
          <a:xfrm>
            <a:off x="4240348" y="6412371"/>
            <a:ext cx="2338501" cy="279117"/>
          </a:xfrm>
          <a:prstGeom prst="rect">
            <a:avLst/>
          </a:prstGeom>
        </p:spPr>
        <p:txBody>
          <a:bodyPr wrap="square" lIns="0" tIns="0" rIns="0" bIns="0" anchor="ctr">
            <a:spAutoFit/>
          </a:bodyPr>
          <a:lstStyle/>
          <a:p>
            <a:pPr>
              <a:lnSpc>
                <a:spcPct val="110000"/>
              </a:lnSpc>
            </a:pPr>
            <a:r>
              <a:rPr lang="en-US" dirty="0">
                <a:solidFill>
                  <a:schemeClr val="bg1"/>
                </a:solidFill>
              </a:rPr>
              <a:t>Dependencies &amp; Version</a:t>
            </a:r>
            <a:endParaRPr lang="en-IN"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29" name="Rectangle: Rounded Corners 228">
            <a:extLst>
              <a:ext uri="{FF2B5EF4-FFF2-40B4-BE49-F238E27FC236}">
                <a16:creationId xmlns:a16="http://schemas.microsoft.com/office/drawing/2014/main" id="{554F77FE-1ADE-4A66-A219-28621F290ABF}"/>
              </a:ext>
            </a:extLst>
          </p:cNvPr>
          <p:cNvSpPr/>
          <p:nvPr/>
        </p:nvSpPr>
        <p:spPr>
          <a:xfrm>
            <a:off x="4188122" y="1575712"/>
            <a:ext cx="3157533" cy="471904"/>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30" name="Oval 229">
            <a:extLst>
              <a:ext uri="{FF2B5EF4-FFF2-40B4-BE49-F238E27FC236}">
                <a16:creationId xmlns:a16="http://schemas.microsoft.com/office/drawing/2014/main" id="{169FC22D-BF6A-4C7E-BFB1-E46C495F5AD5}"/>
              </a:ext>
            </a:extLst>
          </p:cNvPr>
          <p:cNvSpPr/>
          <p:nvPr/>
        </p:nvSpPr>
        <p:spPr>
          <a:xfrm>
            <a:off x="3989902" y="1544642"/>
            <a:ext cx="463532" cy="460715"/>
          </a:xfrm>
          <a:prstGeom prst="ellipse">
            <a:avLst/>
          </a:prstGeom>
          <a:gradFill flip="none" rotWithShape="1">
            <a:gsLst>
              <a:gs pos="61000">
                <a:schemeClr val="bg1"/>
              </a:gs>
              <a:gs pos="100000">
                <a:schemeClr val="bg1">
                  <a:lumMod val="95000"/>
                </a:schemeClr>
              </a:gs>
            </a:gsLst>
            <a:lin ang="5400000" scaled="1"/>
            <a:tileRect/>
          </a:gradFill>
          <a:ln>
            <a:noFill/>
          </a:ln>
          <a:effectLst>
            <a:outerShdw blurRad="88900" dist="63500" algn="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IN" dirty="0">
                <a:solidFill>
                  <a:schemeClr val="accent2"/>
                </a:solidFill>
              </a:rPr>
              <a:t>02</a:t>
            </a:r>
          </a:p>
        </p:txBody>
      </p:sp>
      <p:sp>
        <p:nvSpPr>
          <p:cNvPr id="232" name="Rectangle: Rounded Corners 231">
            <a:extLst>
              <a:ext uri="{FF2B5EF4-FFF2-40B4-BE49-F238E27FC236}">
                <a16:creationId xmlns:a16="http://schemas.microsoft.com/office/drawing/2014/main" id="{6D2D3A2B-D382-4645-8A3E-217DC39153FC}"/>
              </a:ext>
            </a:extLst>
          </p:cNvPr>
          <p:cNvSpPr/>
          <p:nvPr/>
        </p:nvSpPr>
        <p:spPr>
          <a:xfrm>
            <a:off x="4470244" y="5666599"/>
            <a:ext cx="3157533" cy="471904"/>
          </a:xfrm>
          <a:prstGeom prst="roundRect">
            <a:avLst>
              <a:gd name="adj" fmla="val 50000"/>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33" name="Oval 232">
            <a:extLst>
              <a:ext uri="{FF2B5EF4-FFF2-40B4-BE49-F238E27FC236}">
                <a16:creationId xmlns:a16="http://schemas.microsoft.com/office/drawing/2014/main" id="{A189D858-88CB-44DD-BF8C-D94A115D527E}"/>
              </a:ext>
            </a:extLst>
          </p:cNvPr>
          <p:cNvSpPr/>
          <p:nvPr/>
        </p:nvSpPr>
        <p:spPr>
          <a:xfrm>
            <a:off x="4159548" y="5672629"/>
            <a:ext cx="463532" cy="460715"/>
          </a:xfrm>
          <a:prstGeom prst="ellipse">
            <a:avLst/>
          </a:prstGeom>
          <a:gradFill flip="none" rotWithShape="1">
            <a:gsLst>
              <a:gs pos="61000">
                <a:schemeClr val="bg1"/>
              </a:gs>
              <a:gs pos="100000">
                <a:schemeClr val="bg1">
                  <a:lumMod val="95000"/>
                </a:schemeClr>
              </a:gs>
            </a:gsLst>
            <a:lin ang="5400000" scaled="1"/>
            <a:tileRect/>
          </a:gradFill>
          <a:ln>
            <a:noFill/>
          </a:ln>
          <a:effectLst>
            <a:outerShdw blurRad="88900" dist="63500" algn="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IN" dirty="0">
                <a:solidFill>
                  <a:schemeClr val="bg2">
                    <a:lumMod val="50000"/>
                  </a:schemeClr>
                </a:solidFill>
              </a:rPr>
              <a:t>06</a:t>
            </a:r>
          </a:p>
        </p:txBody>
      </p:sp>
      <p:sp>
        <p:nvSpPr>
          <p:cNvPr id="234" name="Rectangle 233">
            <a:extLst>
              <a:ext uri="{FF2B5EF4-FFF2-40B4-BE49-F238E27FC236}">
                <a16:creationId xmlns:a16="http://schemas.microsoft.com/office/drawing/2014/main" id="{FB8E2D63-8898-4018-923F-8F004D0D3A62}"/>
              </a:ext>
            </a:extLst>
          </p:cNvPr>
          <p:cNvSpPr/>
          <p:nvPr/>
        </p:nvSpPr>
        <p:spPr>
          <a:xfrm>
            <a:off x="5400772" y="5115869"/>
            <a:ext cx="2338501" cy="311528"/>
          </a:xfrm>
          <a:prstGeom prst="rect">
            <a:avLst/>
          </a:prstGeom>
        </p:spPr>
        <p:txBody>
          <a:bodyPr wrap="square" lIns="0" tIns="0" rIns="0" bIns="0" anchor="ctr">
            <a:spAutoFit/>
          </a:bodyPr>
          <a:lstStyle/>
          <a:p>
            <a:pPr>
              <a:lnSpc>
                <a:spcPct val="110000"/>
              </a:lnSpc>
            </a:pPr>
            <a:r>
              <a:rPr lang="en-IN"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This is a sample text. Insert your desired text here. </a:t>
            </a:r>
          </a:p>
        </p:txBody>
      </p:sp>
      <p:sp>
        <p:nvSpPr>
          <p:cNvPr id="235" name="Rectangle: Rounded Corners 234">
            <a:extLst>
              <a:ext uri="{FF2B5EF4-FFF2-40B4-BE49-F238E27FC236}">
                <a16:creationId xmlns:a16="http://schemas.microsoft.com/office/drawing/2014/main" id="{E695B28F-B075-479E-945C-114957650997}"/>
              </a:ext>
            </a:extLst>
          </p:cNvPr>
          <p:cNvSpPr/>
          <p:nvPr/>
        </p:nvSpPr>
        <p:spPr>
          <a:xfrm>
            <a:off x="5189038" y="3574091"/>
            <a:ext cx="3157533" cy="471904"/>
          </a:xfrm>
          <a:prstGeom prst="roundRect">
            <a:avLst>
              <a:gd name="adj" fmla="val 5000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36" name="Oval 235">
            <a:extLst>
              <a:ext uri="{FF2B5EF4-FFF2-40B4-BE49-F238E27FC236}">
                <a16:creationId xmlns:a16="http://schemas.microsoft.com/office/drawing/2014/main" id="{47F28F16-B7E0-4719-B210-FCD20F7574CB}"/>
              </a:ext>
            </a:extLst>
          </p:cNvPr>
          <p:cNvSpPr/>
          <p:nvPr/>
        </p:nvSpPr>
        <p:spPr>
          <a:xfrm>
            <a:off x="4846501" y="3573817"/>
            <a:ext cx="463532" cy="460715"/>
          </a:xfrm>
          <a:prstGeom prst="ellipse">
            <a:avLst/>
          </a:prstGeom>
          <a:gradFill flip="none" rotWithShape="1">
            <a:gsLst>
              <a:gs pos="61000">
                <a:schemeClr val="bg1"/>
              </a:gs>
              <a:gs pos="100000">
                <a:schemeClr val="bg1">
                  <a:lumMod val="95000"/>
                </a:schemeClr>
              </a:gs>
            </a:gsLst>
            <a:lin ang="5400000" scaled="1"/>
            <a:tileRect/>
          </a:gradFill>
          <a:ln>
            <a:noFill/>
          </a:ln>
          <a:effectLst>
            <a:outerShdw blurRad="88900" dist="63500" algn="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IN" dirty="0">
                <a:solidFill>
                  <a:schemeClr val="accent2"/>
                </a:solidFill>
              </a:rPr>
              <a:t>05</a:t>
            </a:r>
          </a:p>
        </p:txBody>
      </p:sp>
      <p:sp>
        <p:nvSpPr>
          <p:cNvPr id="237" name="Rectangle 236">
            <a:extLst>
              <a:ext uri="{FF2B5EF4-FFF2-40B4-BE49-F238E27FC236}">
                <a16:creationId xmlns:a16="http://schemas.microsoft.com/office/drawing/2014/main" id="{485FB603-B174-4244-9BAB-71707B45FFE7}"/>
              </a:ext>
            </a:extLst>
          </p:cNvPr>
          <p:cNvSpPr/>
          <p:nvPr/>
        </p:nvSpPr>
        <p:spPr>
          <a:xfrm>
            <a:off x="5649383" y="3692116"/>
            <a:ext cx="2338501" cy="267355"/>
          </a:xfrm>
          <a:prstGeom prst="rect">
            <a:avLst/>
          </a:prstGeom>
        </p:spPr>
        <p:txBody>
          <a:bodyPr wrap="square" lIns="0" tIns="0" rIns="0" bIns="0" anchor="ctr">
            <a:spAutoFit/>
          </a:bodyPr>
          <a:lstStyle/>
          <a:p>
            <a:r>
              <a:rPr lang="en-US" dirty="0">
                <a:solidFill>
                  <a:schemeClr val="bg1"/>
                </a:solidFill>
              </a:rPr>
              <a:t>Navigation</a:t>
            </a:r>
          </a:p>
        </p:txBody>
      </p:sp>
      <p:sp>
        <p:nvSpPr>
          <p:cNvPr id="238" name="Rectangle: Rounded Corners 237">
            <a:extLst>
              <a:ext uri="{FF2B5EF4-FFF2-40B4-BE49-F238E27FC236}">
                <a16:creationId xmlns:a16="http://schemas.microsoft.com/office/drawing/2014/main" id="{64778427-65BA-4DE1-BE5B-57B9F99CE59A}"/>
              </a:ext>
            </a:extLst>
          </p:cNvPr>
          <p:cNvSpPr/>
          <p:nvPr/>
        </p:nvSpPr>
        <p:spPr>
          <a:xfrm>
            <a:off x="4528625" y="2190536"/>
            <a:ext cx="3157533" cy="471904"/>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39" name="Oval 238">
            <a:extLst>
              <a:ext uri="{FF2B5EF4-FFF2-40B4-BE49-F238E27FC236}">
                <a16:creationId xmlns:a16="http://schemas.microsoft.com/office/drawing/2014/main" id="{8CC472D3-94FB-43C4-9DDB-7F9ADA5A3D7C}"/>
              </a:ext>
            </a:extLst>
          </p:cNvPr>
          <p:cNvSpPr/>
          <p:nvPr/>
        </p:nvSpPr>
        <p:spPr>
          <a:xfrm>
            <a:off x="4386889" y="2161681"/>
            <a:ext cx="463532" cy="460715"/>
          </a:xfrm>
          <a:prstGeom prst="ellipse">
            <a:avLst/>
          </a:prstGeom>
          <a:gradFill flip="none" rotWithShape="1">
            <a:gsLst>
              <a:gs pos="61000">
                <a:schemeClr val="bg1"/>
              </a:gs>
              <a:gs pos="100000">
                <a:schemeClr val="bg1">
                  <a:lumMod val="95000"/>
                </a:schemeClr>
              </a:gs>
            </a:gsLst>
            <a:lin ang="5400000" scaled="1"/>
            <a:tileRect/>
          </a:gradFill>
          <a:ln>
            <a:noFill/>
          </a:ln>
          <a:effectLst>
            <a:outerShdw blurRad="88900" dist="63500" algn="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IN" dirty="0">
                <a:solidFill>
                  <a:schemeClr val="accent5"/>
                </a:solidFill>
              </a:rPr>
              <a:t>03</a:t>
            </a:r>
          </a:p>
        </p:txBody>
      </p:sp>
      <p:sp>
        <p:nvSpPr>
          <p:cNvPr id="241" name="Rectangle: Rounded Corners 240">
            <a:extLst>
              <a:ext uri="{FF2B5EF4-FFF2-40B4-BE49-F238E27FC236}">
                <a16:creationId xmlns:a16="http://schemas.microsoft.com/office/drawing/2014/main" id="{4BBF4E5A-717F-4965-A7A0-EC1F803164B5}"/>
              </a:ext>
            </a:extLst>
          </p:cNvPr>
          <p:cNvSpPr/>
          <p:nvPr/>
        </p:nvSpPr>
        <p:spPr>
          <a:xfrm>
            <a:off x="4925965" y="2881375"/>
            <a:ext cx="3157533" cy="471904"/>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42" name="Oval 241">
            <a:extLst>
              <a:ext uri="{FF2B5EF4-FFF2-40B4-BE49-F238E27FC236}">
                <a16:creationId xmlns:a16="http://schemas.microsoft.com/office/drawing/2014/main" id="{5EF135CC-09B8-4780-9B6C-5E00AE93F421}"/>
              </a:ext>
            </a:extLst>
          </p:cNvPr>
          <p:cNvSpPr/>
          <p:nvPr/>
        </p:nvSpPr>
        <p:spPr>
          <a:xfrm>
            <a:off x="4751171" y="2881740"/>
            <a:ext cx="463532" cy="460715"/>
          </a:xfrm>
          <a:prstGeom prst="ellipse">
            <a:avLst/>
          </a:prstGeom>
          <a:gradFill flip="none" rotWithShape="1">
            <a:gsLst>
              <a:gs pos="61000">
                <a:schemeClr val="bg1"/>
              </a:gs>
              <a:gs pos="100000">
                <a:schemeClr val="bg1">
                  <a:lumMod val="95000"/>
                </a:schemeClr>
              </a:gs>
            </a:gsLst>
            <a:lin ang="5400000" scaled="1"/>
            <a:tileRect/>
          </a:gradFill>
          <a:ln>
            <a:noFill/>
          </a:ln>
          <a:effectLst>
            <a:outerShdw blurRad="88900" dist="63500" algn="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IN" dirty="0">
                <a:solidFill>
                  <a:schemeClr val="accent4"/>
                </a:solidFill>
              </a:rPr>
              <a:t>04</a:t>
            </a:r>
          </a:p>
        </p:txBody>
      </p:sp>
      <p:cxnSp>
        <p:nvCxnSpPr>
          <p:cNvPr id="244" name="Straight Connector 243">
            <a:extLst>
              <a:ext uri="{FF2B5EF4-FFF2-40B4-BE49-F238E27FC236}">
                <a16:creationId xmlns:a16="http://schemas.microsoft.com/office/drawing/2014/main" id="{26066BDE-EC90-43E5-B8FB-3B328BAC18BD}"/>
              </a:ext>
            </a:extLst>
          </p:cNvPr>
          <p:cNvCxnSpPr>
            <a:cxnSpLocks/>
          </p:cNvCxnSpPr>
          <p:nvPr/>
        </p:nvCxnSpPr>
        <p:spPr>
          <a:xfrm flipV="1">
            <a:off x="3521101" y="1824938"/>
            <a:ext cx="418987" cy="269336"/>
          </a:xfrm>
          <a:prstGeom prst="line">
            <a:avLst/>
          </a:prstGeom>
          <a:ln w="28575">
            <a:solidFill>
              <a:schemeClr val="bg1"/>
            </a:solidFill>
          </a:ln>
          <a:effectLst>
            <a:outerShdw blurRad="50800" dist="63500" dir="2700000" algn="tl" rotWithShape="0">
              <a:prstClr val="black">
                <a:alpha val="10000"/>
              </a:prstClr>
            </a:outerShdw>
          </a:effectLst>
        </p:spPr>
        <p:style>
          <a:lnRef idx="1">
            <a:schemeClr val="accent1"/>
          </a:lnRef>
          <a:fillRef idx="0">
            <a:schemeClr val="accent1"/>
          </a:fillRef>
          <a:effectRef idx="0">
            <a:schemeClr val="accent1"/>
          </a:effectRef>
          <a:fontRef idx="minor">
            <a:schemeClr val="tx1"/>
          </a:fontRef>
        </p:style>
      </p:cxnSp>
      <p:cxnSp>
        <p:nvCxnSpPr>
          <p:cNvPr id="245" name="Straight Connector 244">
            <a:extLst>
              <a:ext uri="{FF2B5EF4-FFF2-40B4-BE49-F238E27FC236}">
                <a16:creationId xmlns:a16="http://schemas.microsoft.com/office/drawing/2014/main" id="{668E3C5E-2D34-411B-B67F-E5F97457E0D0}"/>
              </a:ext>
            </a:extLst>
          </p:cNvPr>
          <p:cNvCxnSpPr>
            <a:cxnSpLocks/>
            <a:endCxn id="239" idx="2"/>
          </p:cNvCxnSpPr>
          <p:nvPr/>
        </p:nvCxnSpPr>
        <p:spPr>
          <a:xfrm flipV="1">
            <a:off x="4284767" y="2392039"/>
            <a:ext cx="102122" cy="29886"/>
          </a:xfrm>
          <a:prstGeom prst="line">
            <a:avLst/>
          </a:prstGeom>
          <a:ln w="28575">
            <a:solidFill>
              <a:schemeClr val="bg1"/>
            </a:solidFill>
          </a:ln>
          <a:effectLst>
            <a:outerShdw blurRad="50800" dist="63500" dir="2700000" algn="tl" rotWithShape="0">
              <a:prstClr val="black">
                <a:alpha val="10000"/>
              </a:prstClr>
            </a:outerShdw>
          </a:effectLst>
        </p:spPr>
        <p:style>
          <a:lnRef idx="1">
            <a:schemeClr val="accent1"/>
          </a:lnRef>
          <a:fillRef idx="0">
            <a:schemeClr val="accent1"/>
          </a:fillRef>
          <a:effectRef idx="0">
            <a:schemeClr val="accent1"/>
          </a:effectRef>
          <a:fontRef idx="minor">
            <a:schemeClr val="tx1"/>
          </a:fontRef>
        </p:style>
      </p:cxnSp>
      <p:cxnSp>
        <p:nvCxnSpPr>
          <p:cNvPr id="246" name="Straight Connector 245">
            <a:extLst>
              <a:ext uri="{FF2B5EF4-FFF2-40B4-BE49-F238E27FC236}">
                <a16:creationId xmlns:a16="http://schemas.microsoft.com/office/drawing/2014/main" id="{DBA01568-C551-48D9-B8C0-678C274AFD67}"/>
              </a:ext>
            </a:extLst>
          </p:cNvPr>
          <p:cNvCxnSpPr>
            <a:cxnSpLocks/>
            <a:endCxn id="242" idx="2"/>
          </p:cNvCxnSpPr>
          <p:nvPr/>
        </p:nvCxnSpPr>
        <p:spPr>
          <a:xfrm>
            <a:off x="4578422" y="3076680"/>
            <a:ext cx="172749" cy="35418"/>
          </a:xfrm>
          <a:prstGeom prst="line">
            <a:avLst/>
          </a:prstGeom>
          <a:ln w="28575">
            <a:solidFill>
              <a:schemeClr val="bg1"/>
            </a:solidFill>
          </a:ln>
          <a:effectLst>
            <a:outerShdw blurRad="50800" dist="63500" dir="2700000" algn="tl" rotWithShape="0">
              <a:prstClr val="black">
                <a:alpha val="10000"/>
              </a:prstClr>
            </a:outerShdw>
          </a:effectLst>
        </p:spPr>
        <p:style>
          <a:lnRef idx="1">
            <a:schemeClr val="accent1"/>
          </a:lnRef>
          <a:fillRef idx="0">
            <a:schemeClr val="accent1"/>
          </a:fillRef>
          <a:effectRef idx="0">
            <a:schemeClr val="accent1"/>
          </a:effectRef>
          <a:fontRef idx="minor">
            <a:schemeClr val="tx1"/>
          </a:fontRef>
        </p:style>
      </p:cxnSp>
      <p:cxnSp>
        <p:nvCxnSpPr>
          <p:cNvPr id="247" name="Straight Connector 246">
            <a:extLst>
              <a:ext uri="{FF2B5EF4-FFF2-40B4-BE49-F238E27FC236}">
                <a16:creationId xmlns:a16="http://schemas.microsoft.com/office/drawing/2014/main" id="{563F949B-5767-4C5B-8859-81C1CBED776F}"/>
              </a:ext>
            </a:extLst>
          </p:cNvPr>
          <p:cNvCxnSpPr>
            <a:cxnSpLocks/>
          </p:cNvCxnSpPr>
          <p:nvPr/>
        </p:nvCxnSpPr>
        <p:spPr>
          <a:xfrm>
            <a:off x="4645509" y="3722126"/>
            <a:ext cx="268686" cy="72281"/>
          </a:xfrm>
          <a:prstGeom prst="line">
            <a:avLst/>
          </a:prstGeom>
          <a:ln w="28575">
            <a:solidFill>
              <a:schemeClr val="bg1"/>
            </a:solidFill>
          </a:ln>
          <a:effectLst>
            <a:outerShdw blurRad="50800" dist="63500" dir="2700000" algn="tl" rotWithShape="0">
              <a:prstClr val="black">
                <a:alpha val="10000"/>
              </a:prstClr>
            </a:outerShdw>
          </a:effectLst>
        </p:spPr>
        <p:style>
          <a:lnRef idx="1">
            <a:schemeClr val="accent1"/>
          </a:lnRef>
          <a:fillRef idx="0">
            <a:schemeClr val="accent1"/>
          </a:fillRef>
          <a:effectRef idx="0">
            <a:schemeClr val="accent1"/>
          </a:effectRef>
          <a:fontRef idx="minor">
            <a:schemeClr val="tx1"/>
          </a:fontRef>
        </p:style>
      </p:cxnSp>
      <p:cxnSp>
        <p:nvCxnSpPr>
          <p:cNvPr id="248" name="Straight Connector 247">
            <a:extLst>
              <a:ext uri="{FF2B5EF4-FFF2-40B4-BE49-F238E27FC236}">
                <a16:creationId xmlns:a16="http://schemas.microsoft.com/office/drawing/2014/main" id="{59C5BB3A-9108-4AC4-985A-48AF68476AF3}"/>
              </a:ext>
            </a:extLst>
          </p:cNvPr>
          <p:cNvCxnSpPr>
            <a:cxnSpLocks/>
            <a:endCxn id="233" idx="1"/>
          </p:cNvCxnSpPr>
          <p:nvPr/>
        </p:nvCxnSpPr>
        <p:spPr>
          <a:xfrm>
            <a:off x="3524137" y="4769747"/>
            <a:ext cx="703294" cy="970352"/>
          </a:xfrm>
          <a:prstGeom prst="line">
            <a:avLst/>
          </a:prstGeom>
          <a:ln w="28575">
            <a:solidFill>
              <a:schemeClr val="bg1"/>
            </a:solidFill>
          </a:ln>
          <a:effectLst>
            <a:outerShdw blurRad="50800" dist="63500" dir="2700000" algn="tl" rotWithShape="0">
              <a:prstClr val="black">
                <a:alpha val="10000"/>
              </a:prstClr>
            </a:outerShdw>
          </a:effectLst>
        </p:spPr>
        <p:style>
          <a:lnRef idx="1">
            <a:schemeClr val="accent1"/>
          </a:lnRef>
          <a:fillRef idx="0">
            <a:schemeClr val="accent1"/>
          </a:fillRef>
          <a:effectRef idx="0">
            <a:schemeClr val="accent1"/>
          </a:effectRef>
          <a:fontRef idx="minor">
            <a:schemeClr val="tx1"/>
          </a:fontRef>
        </p:style>
      </p:cxnSp>
      <p:cxnSp>
        <p:nvCxnSpPr>
          <p:cNvPr id="249" name="Straight Connector 248">
            <a:extLst>
              <a:ext uri="{FF2B5EF4-FFF2-40B4-BE49-F238E27FC236}">
                <a16:creationId xmlns:a16="http://schemas.microsoft.com/office/drawing/2014/main" id="{4FB7985C-22E2-4894-9D5A-5BC74EE8B81C}"/>
              </a:ext>
            </a:extLst>
          </p:cNvPr>
          <p:cNvCxnSpPr>
            <a:cxnSpLocks/>
            <a:stCxn id="251" idx="4"/>
            <a:endCxn id="227" idx="1"/>
          </p:cNvCxnSpPr>
          <p:nvPr/>
        </p:nvCxnSpPr>
        <p:spPr>
          <a:xfrm>
            <a:off x="3073312" y="4747386"/>
            <a:ext cx="684938" cy="1624037"/>
          </a:xfrm>
          <a:prstGeom prst="line">
            <a:avLst/>
          </a:prstGeom>
          <a:ln w="28575">
            <a:solidFill>
              <a:schemeClr val="bg1"/>
            </a:solidFill>
          </a:ln>
          <a:effectLst>
            <a:outerShdw blurRad="50800" dist="63500" dir="2700000" algn="tl" rotWithShape="0">
              <a:prstClr val="black">
                <a:alpha val="10000"/>
              </a:prstClr>
            </a:outerShdw>
          </a:effectLst>
        </p:spPr>
        <p:style>
          <a:lnRef idx="1">
            <a:schemeClr val="accent1"/>
          </a:lnRef>
          <a:fillRef idx="0">
            <a:schemeClr val="accent1"/>
          </a:fillRef>
          <a:effectRef idx="0">
            <a:schemeClr val="accent1"/>
          </a:effectRef>
          <a:fontRef idx="minor">
            <a:schemeClr val="tx1"/>
          </a:fontRef>
        </p:style>
      </p:cxnSp>
      <p:sp>
        <p:nvSpPr>
          <p:cNvPr id="250" name="Oval 249">
            <a:extLst>
              <a:ext uri="{FF2B5EF4-FFF2-40B4-BE49-F238E27FC236}">
                <a16:creationId xmlns:a16="http://schemas.microsoft.com/office/drawing/2014/main" id="{0CB50CC0-3DDC-4EE7-B833-F157E4EDC894}"/>
              </a:ext>
            </a:extLst>
          </p:cNvPr>
          <p:cNvSpPr/>
          <p:nvPr/>
        </p:nvSpPr>
        <p:spPr>
          <a:xfrm>
            <a:off x="3074965" y="1839307"/>
            <a:ext cx="101998" cy="101377"/>
          </a:xfrm>
          <a:prstGeom prst="ellipse">
            <a:avLst/>
          </a:prstGeom>
          <a:solidFill>
            <a:schemeClr val="accent3"/>
          </a:solidFill>
          <a:ln w="38100">
            <a:solidFill>
              <a:schemeClr val="bg1"/>
            </a:solidFill>
          </a:ln>
          <a:effectLst>
            <a:outerShdw blurRad="50800" dist="635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51" name="Oval 250">
            <a:extLst>
              <a:ext uri="{FF2B5EF4-FFF2-40B4-BE49-F238E27FC236}">
                <a16:creationId xmlns:a16="http://schemas.microsoft.com/office/drawing/2014/main" id="{D88C7348-05B5-468A-84F2-217B1687F092}"/>
              </a:ext>
            </a:extLst>
          </p:cNvPr>
          <p:cNvSpPr/>
          <p:nvPr/>
        </p:nvSpPr>
        <p:spPr>
          <a:xfrm>
            <a:off x="3022313" y="4646009"/>
            <a:ext cx="101998" cy="101377"/>
          </a:xfrm>
          <a:prstGeom prst="ellipse">
            <a:avLst/>
          </a:prstGeom>
          <a:solidFill>
            <a:schemeClr val="accent1">
              <a:lumMod val="60000"/>
              <a:lumOff val="40000"/>
            </a:schemeClr>
          </a:solidFill>
          <a:ln w="38100">
            <a:solidFill>
              <a:schemeClr val="bg1"/>
            </a:solidFill>
          </a:ln>
          <a:effectLst>
            <a:outerShdw blurRad="50800" dist="635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52" name="Oval 251">
            <a:extLst>
              <a:ext uri="{FF2B5EF4-FFF2-40B4-BE49-F238E27FC236}">
                <a16:creationId xmlns:a16="http://schemas.microsoft.com/office/drawing/2014/main" id="{10EE15C4-0E05-45C3-BC7E-99646B006ED3}"/>
              </a:ext>
            </a:extLst>
          </p:cNvPr>
          <p:cNvSpPr/>
          <p:nvPr/>
        </p:nvSpPr>
        <p:spPr>
          <a:xfrm>
            <a:off x="4476815" y="3058846"/>
            <a:ext cx="101998" cy="101377"/>
          </a:xfrm>
          <a:prstGeom prst="ellipse">
            <a:avLst/>
          </a:prstGeom>
          <a:solidFill>
            <a:schemeClr val="accent4"/>
          </a:solidFill>
          <a:ln w="38100">
            <a:solidFill>
              <a:schemeClr val="bg1"/>
            </a:solidFill>
          </a:ln>
          <a:effectLst>
            <a:outerShdw blurRad="50800" dist="635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53" name="Oval 252">
            <a:extLst>
              <a:ext uri="{FF2B5EF4-FFF2-40B4-BE49-F238E27FC236}">
                <a16:creationId xmlns:a16="http://schemas.microsoft.com/office/drawing/2014/main" id="{070D01E2-A49B-432C-AC7F-3D306785C7AC}"/>
              </a:ext>
            </a:extLst>
          </p:cNvPr>
          <p:cNvSpPr/>
          <p:nvPr/>
        </p:nvSpPr>
        <p:spPr>
          <a:xfrm>
            <a:off x="3637850" y="1998949"/>
            <a:ext cx="101998" cy="101377"/>
          </a:xfrm>
          <a:prstGeom prst="ellipse">
            <a:avLst/>
          </a:prstGeom>
          <a:solidFill>
            <a:schemeClr val="accent2"/>
          </a:solidFill>
          <a:ln w="38100">
            <a:solidFill>
              <a:schemeClr val="bg1"/>
            </a:solidFill>
          </a:ln>
          <a:effectLst>
            <a:outerShdw blurRad="50800" dist="635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54" name="Oval 253">
            <a:extLst>
              <a:ext uri="{FF2B5EF4-FFF2-40B4-BE49-F238E27FC236}">
                <a16:creationId xmlns:a16="http://schemas.microsoft.com/office/drawing/2014/main" id="{A0B06EE8-9586-4664-9C68-E4544B7D01E6}"/>
              </a:ext>
            </a:extLst>
          </p:cNvPr>
          <p:cNvSpPr/>
          <p:nvPr/>
        </p:nvSpPr>
        <p:spPr>
          <a:xfrm>
            <a:off x="3433636" y="4624516"/>
            <a:ext cx="101998" cy="101377"/>
          </a:xfrm>
          <a:prstGeom prst="ellipse">
            <a:avLst/>
          </a:prstGeom>
          <a:solidFill>
            <a:schemeClr val="bg2">
              <a:lumMod val="50000"/>
            </a:schemeClr>
          </a:solidFill>
          <a:ln w="38100">
            <a:solidFill>
              <a:schemeClr val="bg1"/>
            </a:solidFill>
          </a:ln>
          <a:effectLst>
            <a:outerShdw blurRad="50800" dist="635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55" name="Oval 254">
            <a:extLst>
              <a:ext uri="{FF2B5EF4-FFF2-40B4-BE49-F238E27FC236}">
                <a16:creationId xmlns:a16="http://schemas.microsoft.com/office/drawing/2014/main" id="{71C078DF-EE0A-466C-ADEA-D109E5612D28}"/>
              </a:ext>
            </a:extLst>
          </p:cNvPr>
          <p:cNvSpPr/>
          <p:nvPr/>
        </p:nvSpPr>
        <p:spPr>
          <a:xfrm>
            <a:off x="4411693" y="3642307"/>
            <a:ext cx="101998" cy="101377"/>
          </a:xfrm>
          <a:prstGeom prst="ellipse">
            <a:avLst/>
          </a:prstGeom>
          <a:solidFill>
            <a:schemeClr val="accent6"/>
          </a:solidFill>
          <a:ln w="38100">
            <a:solidFill>
              <a:schemeClr val="bg1"/>
            </a:solidFill>
          </a:ln>
          <a:effectLst>
            <a:outerShdw blurRad="50800" dist="635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56" name="Oval 255">
            <a:extLst>
              <a:ext uri="{FF2B5EF4-FFF2-40B4-BE49-F238E27FC236}">
                <a16:creationId xmlns:a16="http://schemas.microsoft.com/office/drawing/2014/main" id="{3A85C500-24B4-488A-8EE4-311F317E689B}"/>
              </a:ext>
            </a:extLst>
          </p:cNvPr>
          <p:cNvSpPr/>
          <p:nvPr/>
        </p:nvSpPr>
        <p:spPr>
          <a:xfrm>
            <a:off x="4121142" y="2400489"/>
            <a:ext cx="101998" cy="101377"/>
          </a:xfrm>
          <a:prstGeom prst="ellipse">
            <a:avLst/>
          </a:prstGeom>
          <a:solidFill>
            <a:schemeClr val="accent5"/>
          </a:solidFill>
          <a:ln w="38100">
            <a:solidFill>
              <a:schemeClr val="bg1"/>
            </a:solidFill>
          </a:ln>
          <a:effectLst>
            <a:outerShdw blurRad="50800" dist="635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57" name="Oval 12">
            <a:extLst>
              <a:ext uri="{FF2B5EF4-FFF2-40B4-BE49-F238E27FC236}">
                <a16:creationId xmlns:a16="http://schemas.microsoft.com/office/drawing/2014/main" id="{B8A74B6E-8A3A-4093-BC4D-9439C90874D6}"/>
              </a:ext>
            </a:extLst>
          </p:cNvPr>
          <p:cNvSpPr>
            <a:spLocks noChangeArrowheads="1"/>
          </p:cNvSpPr>
          <p:nvPr/>
        </p:nvSpPr>
        <p:spPr bwMode="auto">
          <a:xfrm>
            <a:off x="1535579" y="2276966"/>
            <a:ext cx="2222242" cy="1845089"/>
          </a:xfrm>
          <a:prstGeom prst="ellipse">
            <a:avLst/>
          </a:prstGeom>
          <a:solidFill>
            <a:schemeClr val="accent1">
              <a:lumMod val="40000"/>
              <a:lumOff val="60000"/>
            </a:schemeClr>
          </a:solidFill>
          <a:ln w="9525">
            <a:noFill/>
            <a:round/>
            <a:headEnd/>
            <a:tailEnd/>
          </a:ln>
        </p:spPr>
        <p:txBody>
          <a:bodyPr vert="horz" wrap="square" lIns="91440" tIns="45720" rIns="91440" bIns="45720" numCol="1" anchor="ctr" anchorCtr="0" compatLnSpc="1">
            <a:prstTxWarp prst="textNoShape">
              <a:avLst/>
            </a:prstTxWarp>
          </a:bodyPr>
          <a:lstStyle/>
          <a:p>
            <a:pPr algn="ctr"/>
            <a:r>
              <a:rPr lang="en-IN"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Components</a:t>
            </a:r>
          </a:p>
        </p:txBody>
      </p:sp>
      <p:sp>
        <p:nvSpPr>
          <p:cNvPr id="258" name="Rectangle: Rounded Corners 257">
            <a:extLst>
              <a:ext uri="{FF2B5EF4-FFF2-40B4-BE49-F238E27FC236}">
                <a16:creationId xmlns:a16="http://schemas.microsoft.com/office/drawing/2014/main" id="{58EE6635-AF62-4303-8E03-26EF0E654371}"/>
              </a:ext>
            </a:extLst>
          </p:cNvPr>
          <p:cNvSpPr/>
          <p:nvPr/>
        </p:nvSpPr>
        <p:spPr>
          <a:xfrm>
            <a:off x="4751172" y="4946047"/>
            <a:ext cx="3157533" cy="471904"/>
          </a:xfrm>
          <a:prstGeom prst="roundRect">
            <a:avLst>
              <a:gd name="adj" fmla="val 5000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60" name="Oval 259">
            <a:extLst>
              <a:ext uri="{FF2B5EF4-FFF2-40B4-BE49-F238E27FC236}">
                <a16:creationId xmlns:a16="http://schemas.microsoft.com/office/drawing/2014/main" id="{876DF313-002C-4C01-8FFD-6874C8535785}"/>
              </a:ext>
            </a:extLst>
          </p:cNvPr>
          <p:cNvSpPr/>
          <p:nvPr/>
        </p:nvSpPr>
        <p:spPr>
          <a:xfrm>
            <a:off x="4070143" y="4221929"/>
            <a:ext cx="101998" cy="101377"/>
          </a:xfrm>
          <a:prstGeom prst="ellipse">
            <a:avLst/>
          </a:prstGeom>
          <a:solidFill>
            <a:schemeClr val="accent1">
              <a:lumMod val="75000"/>
            </a:schemeClr>
          </a:solidFill>
          <a:ln w="38100">
            <a:solidFill>
              <a:schemeClr val="bg1"/>
            </a:solidFill>
          </a:ln>
          <a:effectLst>
            <a:outerShdw blurRad="50800" dist="635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68" name="Rectangle: Rounded Corners 267">
            <a:extLst>
              <a:ext uri="{FF2B5EF4-FFF2-40B4-BE49-F238E27FC236}">
                <a16:creationId xmlns:a16="http://schemas.microsoft.com/office/drawing/2014/main" id="{3CD69321-026C-4829-B97A-E8A5FD706E19}"/>
              </a:ext>
            </a:extLst>
          </p:cNvPr>
          <p:cNvSpPr/>
          <p:nvPr/>
        </p:nvSpPr>
        <p:spPr>
          <a:xfrm>
            <a:off x="5189039" y="4284139"/>
            <a:ext cx="3157533" cy="471904"/>
          </a:xfrm>
          <a:prstGeom prst="roundRect">
            <a:avLst>
              <a:gd name="adj" fmla="val 50000"/>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69" name="Oval 268">
            <a:extLst>
              <a:ext uri="{FF2B5EF4-FFF2-40B4-BE49-F238E27FC236}">
                <a16:creationId xmlns:a16="http://schemas.microsoft.com/office/drawing/2014/main" id="{DFB55FD2-3731-45C4-BBF2-FEDE4BC12FAF}"/>
              </a:ext>
            </a:extLst>
          </p:cNvPr>
          <p:cNvSpPr/>
          <p:nvPr/>
        </p:nvSpPr>
        <p:spPr>
          <a:xfrm>
            <a:off x="4817904" y="4292419"/>
            <a:ext cx="463532" cy="460715"/>
          </a:xfrm>
          <a:prstGeom prst="ellipse">
            <a:avLst/>
          </a:prstGeom>
          <a:gradFill flip="none" rotWithShape="1">
            <a:gsLst>
              <a:gs pos="61000">
                <a:schemeClr val="bg1"/>
              </a:gs>
              <a:gs pos="100000">
                <a:schemeClr val="bg1">
                  <a:lumMod val="95000"/>
                </a:schemeClr>
              </a:gs>
            </a:gsLst>
            <a:lin ang="5400000" scaled="1"/>
            <a:tileRect/>
          </a:gradFill>
          <a:ln>
            <a:noFill/>
          </a:ln>
          <a:effectLst>
            <a:outerShdw blurRad="88900" dist="63500" algn="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IN" dirty="0">
                <a:solidFill>
                  <a:schemeClr val="accent1">
                    <a:lumMod val="75000"/>
                  </a:schemeClr>
                </a:solidFill>
              </a:rPr>
              <a:t>06</a:t>
            </a:r>
          </a:p>
        </p:txBody>
      </p:sp>
      <p:sp>
        <p:nvSpPr>
          <p:cNvPr id="270" name="Rectangle 269">
            <a:extLst>
              <a:ext uri="{FF2B5EF4-FFF2-40B4-BE49-F238E27FC236}">
                <a16:creationId xmlns:a16="http://schemas.microsoft.com/office/drawing/2014/main" id="{25DA0DD3-1E62-4FBC-A9B9-D3186ABF1AAD}"/>
              </a:ext>
            </a:extLst>
          </p:cNvPr>
          <p:cNvSpPr/>
          <p:nvPr/>
        </p:nvSpPr>
        <p:spPr>
          <a:xfrm>
            <a:off x="5608471" y="4377664"/>
            <a:ext cx="2470077" cy="279117"/>
          </a:xfrm>
          <a:prstGeom prst="rect">
            <a:avLst/>
          </a:prstGeom>
        </p:spPr>
        <p:txBody>
          <a:bodyPr wrap="square" lIns="0" tIns="0" rIns="0" bIns="0" anchor="ctr">
            <a:spAutoFit/>
          </a:bodyPr>
          <a:lstStyle/>
          <a:p>
            <a:pPr>
              <a:lnSpc>
                <a:spcPct val="110000"/>
              </a:lnSpc>
            </a:pPr>
            <a:r>
              <a:rPr lang="en-US" dirty="0">
                <a:solidFill>
                  <a:schemeClr val="bg1"/>
                </a:solidFill>
              </a:rPr>
              <a:t>Themes</a:t>
            </a:r>
            <a:endParaRPr lang="en-IN"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cxnSp>
        <p:nvCxnSpPr>
          <p:cNvPr id="271" name="Straight Connector 270">
            <a:extLst>
              <a:ext uri="{FF2B5EF4-FFF2-40B4-BE49-F238E27FC236}">
                <a16:creationId xmlns:a16="http://schemas.microsoft.com/office/drawing/2014/main" id="{29D02453-421E-4ED1-845C-66FC8901F481}"/>
              </a:ext>
            </a:extLst>
          </p:cNvPr>
          <p:cNvCxnSpPr>
            <a:cxnSpLocks/>
            <a:stCxn id="260" idx="6"/>
            <a:endCxn id="269" idx="2"/>
          </p:cNvCxnSpPr>
          <p:nvPr/>
        </p:nvCxnSpPr>
        <p:spPr>
          <a:xfrm>
            <a:off x="4172141" y="4272618"/>
            <a:ext cx="645763" cy="250159"/>
          </a:xfrm>
          <a:prstGeom prst="line">
            <a:avLst/>
          </a:prstGeom>
          <a:ln w="28575">
            <a:solidFill>
              <a:schemeClr val="bg1"/>
            </a:solidFill>
          </a:ln>
          <a:effectLst>
            <a:outerShdw blurRad="50800" dist="63500" dir="2700000" algn="tl" rotWithShape="0">
              <a:prstClr val="black">
                <a:alpha val="10000"/>
              </a:prstClr>
            </a:outerShdw>
          </a:effectLst>
        </p:spPr>
        <p:style>
          <a:lnRef idx="1">
            <a:schemeClr val="accent1"/>
          </a:lnRef>
          <a:fillRef idx="0">
            <a:schemeClr val="accent1"/>
          </a:fillRef>
          <a:effectRef idx="0">
            <a:schemeClr val="accent1"/>
          </a:effectRef>
          <a:fontRef idx="minor">
            <a:schemeClr val="tx1"/>
          </a:fontRef>
        </p:style>
      </p:cxnSp>
      <p:sp>
        <p:nvSpPr>
          <p:cNvPr id="272" name="Oval 271">
            <a:extLst>
              <a:ext uri="{FF2B5EF4-FFF2-40B4-BE49-F238E27FC236}">
                <a16:creationId xmlns:a16="http://schemas.microsoft.com/office/drawing/2014/main" id="{D87F9359-3909-4420-9F05-4BADA1FB5765}"/>
              </a:ext>
            </a:extLst>
          </p:cNvPr>
          <p:cNvSpPr/>
          <p:nvPr/>
        </p:nvSpPr>
        <p:spPr>
          <a:xfrm>
            <a:off x="4572299" y="4934685"/>
            <a:ext cx="463532" cy="460715"/>
          </a:xfrm>
          <a:prstGeom prst="ellipse">
            <a:avLst/>
          </a:prstGeom>
          <a:gradFill flip="none" rotWithShape="1">
            <a:gsLst>
              <a:gs pos="61000">
                <a:schemeClr val="bg1"/>
              </a:gs>
              <a:gs pos="100000">
                <a:schemeClr val="bg1">
                  <a:lumMod val="95000"/>
                </a:schemeClr>
              </a:gs>
            </a:gsLst>
            <a:lin ang="5400000" scaled="1"/>
            <a:tileRect/>
          </a:gradFill>
          <a:ln>
            <a:noFill/>
          </a:ln>
          <a:effectLst>
            <a:outerShdw blurRad="88900" dist="63500" algn="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IN" dirty="0">
                <a:solidFill>
                  <a:schemeClr val="accent1">
                    <a:lumMod val="60000"/>
                    <a:lumOff val="40000"/>
                  </a:schemeClr>
                </a:solidFill>
              </a:rPr>
              <a:t>07</a:t>
            </a:r>
          </a:p>
        </p:txBody>
      </p:sp>
      <p:cxnSp>
        <p:nvCxnSpPr>
          <p:cNvPr id="273" name="Straight Connector 272">
            <a:extLst>
              <a:ext uri="{FF2B5EF4-FFF2-40B4-BE49-F238E27FC236}">
                <a16:creationId xmlns:a16="http://schemas.microsoft.com/office/drawing/2014/main" id="{52165896-ED82-475A-8C72-2FBE77EA98DF}"/>
              </a:ext>
            </a:extLst>
          </p:cNvPr>
          <p:cNvCxnSpPr>
            <a:cxnSpLocks/>
            <a:stCxn id="274" idx="2"/>
            <a:endCxn id="272" idx="1"/>
          </p:cNvCxnSpPr>
          <p:nvPr/>
        </p:nvCxnSpPr>
        <p:spPr>
          <a:xfrm>
            <a:off x="3880284" y="4517221"/>
            <a:ext cx="759898" cy="484934"/>
          </a:xfrm>
          <a:prstGeom prst="line">
            <a:avLst/>
          </a:prstGeom>
          <a:ln w="28575">
            <a:solidFill>
              <a:schemeClr val="bg1"/>
            </a:solidFill>
          </a:ln>
          <a:effectLst>
            <a:outerShdw blurRad="50800" dist="63500" dir="2700000" algn="tl" rotWithShape="0">
              <a:prstClr val="black">
                <a:alpha val="10000"/>
              </a:prstClr>
            </a:outerShdw>
          </a:effectLst>
        </p:spPr>
        <p:style>
          <a:lnRef idx="1">
            <a:schemeClr val="accent1"/>
          </a:lnRef>
          <a:fillRef idx="0">
            <a:schemeClr val="accent1"/>
          </a:fillRef>
          <a:effectRef idx="0">
            <a:schemeClr val="accent1"/>
          </a:effectRef>
          <a:fontRef idx="minor">
            <a:schemeClr val="tx1"/>
          </a:fontRef>
        </p:style>
      </p:cxnSp>
      <p:sp>
        <p:nvSpPr>
          <p:cNvPr id="274" name="Oval 273">
            <a:extLst>
              <a:ext uri="{FF2B5EF4-FFF2-40B4-BE49-F238E27FC236}">
                <a16:creationId xmlns:a16="http://schemas.microsoft.com/office/drawing/2014/main" id="{1E72A9C6-CEF9-4175-9840-DEC324DFE39A}"/>
              </a:ext>
            </a:extLst>
          </p:cNvPr>
          <p:cNvSpPr/>
          <p:nvPr/>
        </p:nvSpPr>
        <p:spPr>
          <a:xfrm flipH="1" flipV="1">
            <a:off x="3778287" y="4466533"/>
            <a:ext cx="101997" cy="101377"/>
          </a:xfrm>
          <a:prstGeom prst="ellipse">
            <a:avLst/>
          </a:prstGeom>
          <a:solidFill>
            <a:schemeClr val="accent1">
              <a:lumMod val="60000"/>
              <a:lumOff val="40000"/>
            </a:schemeClr>
          </a:solidFill>
          <a:ln w="38100">
            <a:solidFill>
              <a:schemeClr val="bg1"/>
            </a:solidFill>
          </a:ln>
          <a:effectLst>
            <a:outerShdw blurRad="50800" dist="635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75" name="Rectangle 274">
            <a:extLst>
              <a:ext uri="{FF2B5EF4-FFF2-40B4-BE49-F238E27FC236}">
                <a16:creationId xmlns:a16="http://schemas.microsoft.com/office/drawing/2014/main" id="{CB99D186-6FA9-4AB7-A812-6415049E668D}"/>
              </a:ext>
            </a:extLst>
          </p:cNvPr>
          <p:cNvSpPr/>
          <p:nvPr/>
        </p:nvSpPr>
        <p:spPr>
          <a:xfrm>
            <a:off x="4986026" y="5765359"/>
            <a:ext cx="2338501" cy="267355"/>
          </a:xfrm>
          <a:prstGeom prst="rect">
            <a:avLst/>
          </a:prstGeom>
        </p:spPr>
        <p:txBody>
          <a:bodyPr wrap="square" lIns="0" tIns="0" rIns="0" bIns="0" anchor="ctr">
            <a:spAutoFit/>
          </a:bodyPr>
          <a:lstStyle/>
          <a:p>
            <a:r>
              <a:rPr lang="en-US" dirty="0">
                <a:solidFill>
                  <a:schemeClr val="bg1"/>
                </a:solidFill>
              </a:rPr>
              <a:t>Supported Devices</a:t>
            </a:r>
          </a:p>
        </p:txBody>
      </p:sp>
      <p:sp>
        <p:nvSpPr>
          <p:cNvPr id="276" name="Rectangle 275">
            <a:extLst>
              <a:ext uri="{FF2B5EF4-FFF2-40B4-BE49-F238E27FC236}">
                <a16:creationId xmlns:a16="http://schemas.microsoft.com/office/drawing/2014/main" id="{65395CEB-3DC0-48B6-A41D-300A7BDFC58C}"/>
              </a:ext>
            </a:extLst>
          </p:cNvPr>
          <p:cNvSpPr/>
          <p:nvPr/>
        </p:nvSpPr>
        <p:spPr>
          <a:xfrm>
            <a:off x="5228502" y="5007783"/>
            <a:ext cx="2338501" cy="267355"/>
          </a:xfrm>
          <a:prstGeom prst="rect">
            <a:avLst/>
          </a:prstGeom>
        </p:spPr>
        <p:txBody>
          <a:bodyPr wrap="square" lIns="0" tIns="0" rIns="0" bIns="0" anchor="ctr">
            <a:spAutoFit/>
          </a:bodyPr>
          <a:lstStyle/>
          <a:p>
            <a:r>
              <a:rPr lang="en-US" dirty="0">
                <a:solidFill>
                  <a:schemeClr val="bg1"/>
                </a:solidFill>
              </a:rPr>
              <a:t>Supported i18n</a:t>
            </a:r>
          </a:p>
        </p:txBody>
      </p:sp>
      <p:sp>
        <p:nvSpPr>
          <p:cNvPr id="284" name="Rectangle 283">
            <a:extLst>
              <a:ext uri="{FF2B5EF4-FFF2-40B4-BE49-F238E27FC236}">
                <a16:creationId xmlns:a16="http://schemas.microsoft.com/office/drawing/2014/main" id="{7589C72D-E3DF-4FA6-B603-36F397D4B314}"/>
              </a:ext>
            </a:extLst>
          </p:cNvPr>
          <p:cNvSpPr/>
          <p:nvPr/>
        </p:nvSpPr>
        <p:spPr>
          <a:xfrm>
            <a:off x="4844179" y="1678294"/>
            <a:ext cx="2598156" cy="279117"/>
          </a:xfrm>
          <a:prstGeom prst="rect">
            <a:avLst/>
          </a:prstGeom>
        </p:spPr>
        <p:txBody>
          <a:bodyPr wrap="square" lIns="0" tIns="0" rIns="0" bIns="0" anchor="ctr">
            <a:spAutoFit/>
          </a:bodyPr>
          <a:lstStyle/>
          <a:p>
            <a:pPr>
              <a:lnSpc>
                <a:spcPct val="110000"/>
              </a:lnSpc>
            </a:pPr>
            <a:r>
              <a:rPr lang="en-US" dirty="0">
                <a:solidFill>
                  <a:schemeClr val="bg1"/>
                </a:solidFill>
              </a:rPr>
              <a:t>Namespace</a:t>
            </a:r>
            <a:endParaRPr lang="en-IN"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85" name="Rectangle 284">
            <a:extLst>
              <a:ext uri="{FF2B5EF4-FFF2-40B4-BE49-F238E27FC236}">
                <a16:creationId xmlns:a16="http://schemas.microsoft.com/office/drawing/2014/main" id="{DE026AD8-2311-4964-8B6B-E5EE134D5DF8}"/>
              </a:ext>
            </a:extLst>
          </p:cNvPr>
          <p:cNvSpPr/>
          <p:nvPr/>
        </p:nvSpPr>
        <p:spPr>
          <a:xfrm>
            <a:off x="5295235" y="2283945"/>
            <a:ext cx="1664455" cy="279117"/>
          </a:xfrm>
          <a:prstGeom prst="rect">
            <a:avLst/>
          </a:prstGeom>
        </p:spPr>
        <p:txBody>
          <a:bodyPr wrap="square" lIns="0" tIns="0" rIns="0" bIns="0" anchor="ctr">
            <a:spAutoFit/>
          </a:bodyPr>
          <a:lstStyle/>
          <a:p>
            <a:pPr>
              <a:lnSpc>
                <a:spcPct val="110000"/>
              </a:lnSpc>
            </a:pPr>
            <a:r>
              <a:rPr lang="en-US" dirty="0">
                <a:solidFill>
                  <a:schemeClr val="bg1"/>
                </a:solidFill>
              </a:rPr>
              <a:t>Libraries</a:t>
            </a:r>
            <a:endParaRPr lang="en-IN"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86" name="Rectangle 285">
            <a:extLst>
              <a:ext uri="{FF2B5EF4-FFF2-40B4-BE49-F238E27FC236}">
                <a16:creationId xmlns:a16="http://schemas.microsoft.com/office/drawing/2014/main" id="{349A1866-6358-4C15-8175-30AB6F2E4390}"/>
              </a:ext>
            </a:extLst>
          </p:cNvPr>
          <p:cNvSpPr/>
          <p:nvPr/>
        </p:nvSpPr>
        <p:spPr>
          <a:xfrm>
            <a:off x="5462539" y="2975821"/>
            <a:ext cx="1413163" cy="279117"/>
          </a:xfrm>
          <a:prstGeom prst="rect">
            <a:avLst/>
          </a:prstGeom>
        </p:spPr>
        <p:txBody>
          <a:bodyPr wrap="square" lIns="0" tIns="0" rIns="0" bIns="0" anchor="ctr">
            <a:spAutoFit/>
          </a:bodyPr>
          <a:lstStyle/>
          <a:p>
            <a:pPr>
              <a:lnSpc>
                <a:spcPct val="110000"/>
              </a:lnSpc>
            </a:pPr>
            <a:r>
              <a:rPr lang="en-US" dirty="0">
                <a:solidFill>
                  <a:schemeClr val="bg1"/>
                </a:solidFill>
              </a:rPr>
              <a:t>Views</a:t>
            </a:r>
            <a:endParaRPr lang="en-IN"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291" name="Picture 290">
            <a:extLst>
              <a:ext uri="{FF2B5EF4-FFF2-40B4-BE49-F238E27FC236}">
                <a16:creationId xmlns:a16="http://schemas.microsoft.com/office/drawing/2014/main" id="{7B382214-691A-40EE-AE9D-B4FF7F1274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20417" y="117529"/>
            <a:ext cx="716699" cy="707887"/>
          </a:xfrm>
          <a:prstGeom prst="rect">
            <a:avLst/>
          </a:prstGeom>
        </p:spPr>
      </p:pic>
      <p:sp>
        <p:nvSpPr>
          <p:cNvPr id="55" name="Footer Placeholder 45">
            <a:extLst>
              <a:ext uri="{FF2B5EF4-FFF2-40B4-BE49-F238E27FC236}">
                <a16:creationId xmlns:a16="http://schemas.microsoft.com/office/drawing/2014/main" id="{F6F90ADA-5C15-4C07-BD4D-C3184615BB08}"/>
              </a:ext>
            </a:extLst>
          </p:cNvPr>
          <p:cNvSpPr>
            <a:spLocks noGrp="1"/>
          </p:cNvSpPr>
          <p:nvPr>
            <p:ph type="ftr" sz="quarter" idx="11"/>
          </p:nvPr>
        </p:nvSpPr>
        <p:spPr>
          <a:xfrm>
            <a:off x="9562298" y="6566173"/>
            <a:ext cx="2612903" cy="278992"/>
          </a:xfrm>
        </p:spPr>
        <p:txBody>
          <a:bodyPr/>
          <a:lstStyle/>
          <a:p>
            <a:pPr algn="r"/>
            <a:r>
              <a:rPr lang="en-US" b="1" dirty="0">
                <a:solidFill>
                  <a:schemeClr val="tx1"/>
                </a:solidFill>
              </a:rPr>
              <a:t>Trainer: Anubhav Oberoy &amp; Nishan</a:t>
            </a:r>
          </a:p>
        </p:txBody>
      </p:sp>
    </p:spTree>
    <p:extLst>
      <p:ext uri="{BB962C8B-B14F-4D97-AF65-F5344CB8AC3E}">
        <p14:creationId xmlns:p14="http://schemas.microsoft.com/office/powerpoint/2010/main" val="20653108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131603-7A9E-4DBF-A360-B764CAB55D92}"/>
              </a:ext>
            </a:extLst>
          </p:cNvPr>
          <p:cNvSpPr>
            <a:spLocks noGrp="1"/>
          </p:cNvSpPr>
          <p:nvPr>
            <p:ph type="ctrTitle"/>
          </p:nvPr>
        </p:nvSpPr>
        <p:spPr>
          <a:xfrm>
            <a:off x="190547" y="147519"/>
            <a:ext cx="9144000" cy="568435"/>
          </a:xfrm>
        </p:spPr>
        <p:txBody>
          <a:bodyPr>
            <a:noAutofit/>
          </a:bodyPr>
          <a:lstStyle/>
          <a:p>
            <a:pPr algn="l">
              <a:lnSpc>
                <a:spcPct val="100000"/>
              </a:lnSpc>
            </a:pPr>
            <a:r>
              <a:rPr lang="en-US" sz="3600" dirty="0">
                <a:latin typeface="Cooper Black" panose="0208090404030B020404" pitchFamily="18" charset="0"/>
              </a:rPr>
              <a:t>Three Sections of manifest.json</a:t>
            </a:r>
          </a:p>
        </p:txBody>
      </p:sp>
      <p:pic>
        <p:nvPicPr>
          <p:cNvPr id="4" name="Picture 3">
            <a:extLst>
              <a:ext uri="{FF2B5EF4-FFF2-40B4-BE49-F238E27FC236}">
                <a16:creationId xmlns:a16="http://schemas.microsoft.com/office/drawing/2014/main" id="{7B382214-691A-40EE-AE9D-B4FF7F1274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14653" y="108448"/>
            <a:ext cx="806194" cy="796277"/>
          </a:xfrm>
          <a:prstGeom prst="rect">
            <a:avLst/>
          </a:prstGeom>
        </p:spPr>
      </p:pic>
      <p:grpSp>
        <p:nvGrpSpPr>
          <p:cNvPr id="6" name="Group 5">
            <a:extLst>
              <a:ext uri="{FF2B5EF4-FFF2-40B4-BE49-F238E27FC236}">
                <a16:creationId xmlns:a16="http://schemas.microsoft.com/office/drawing/2014/main" id="{BF8A4582-FA23-453F-BA7B-9E73C900A204}"/>
              </a:ext>
            </a:extLst>
          </p:cNvPr>
          <p:cNvGrpSpPr/>
          <p:nvPr/>
        </p:nvGrpSpPr>
        <p:grpSpPr>
          <a:xfrm>
            <a:off x="7298791" y="1468072"/>
            <a:ext cx="4032441" cy="1754326"/>
            <a:chOff x="7283950" y="1608251"/>
            <a:chExt cx="4032441" cy="1754326"/>
          </a:xfrm>
        </p:grpSpPr>
        <p:sp>
          <p:nvSpPr>
            <p:cNvPr id="31" name="TextBox 24">
              <a:extLst>
                <a:ext uri="{FF2B5EF4-FFF2-40B4-BE49-F238E27FC236}">
                  <a16:creationId xmlns:a16="http://schemas.microsoft.com/office/drawing/2014/main" id="{C1B9B9D3-BD44-4F10-94D0-C3803A4D5A7C}"/>
                </a:ext>
              </a:extLst>
            </p:cNvPr>
            <p:cNvSpPr txBox="1"/>
            <p:nvPr/>
          </p:nvSpPr>
          <p:spPr>
            <a:xfrm>
              <a:off x="8857939" y="1608251"/>
              <a:ext cx="2458452" cy="1754326"/>
            </a:xfrm>
            <a:prstGeom prst="rect">
              <a:avLst/>
            </a:prstGeom>
            <a:solidFill>
              <a:schemeClr val="bg1">
                <a:lumMod val="85000"/>
              </a:schemeClr>
            </a:solid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800" kern="0" dirty="0">
                  <a:solidFill>
                    <a:schemeClr val="tx1">
                      <a:lumMod val="95000"/>
                      <a:lumOff val="5000"/>
                    </a:schemeClr>
                  </a:solidFill>
                  <a:latin typeface="Calibri (Body)"/>
                  <a:cs typeface="Arial" pitchFamily="34" charset="0"/>
                </a:rPr>
                <a:t>sap.ui5 contains different components </a:t>
              </a:r>
            </a:p>
            <a:p>
              <a:r>
                <a:rPr lang="en-US" sz="1800" kern="0" dirty="0">
                  <a:solidFill>
                    <a:schemeClr val="tx1">
                      <a:lumMod val="95000"/>
                      <a:lumOff val="5000"/>
                    </a:schemeClr>
                  </a:solidFill>
                  <a:latin typeface="Calibri (Body)"/>
                  <a:cs typeface="Arial" pitchFamily="34" charset="0"/>
                </a:rPr>
                <a:t>rootView, dependencies, contentDensities, models, routing etc.  </a:t>
              </a:r>
              <a:endParaRPr lang="en-US" sz="1800" dirty="0">
                <a:solidFill>
                  <a:schemeClr val="tx1">
                    <a:lumMod val="95000"/>
                    <a:lumOff val="5000"/>
                  </a:schemeClr>
                </a:solidFill>
                <a:latin typeface="Calibri (Body)"/>
              </a:endParaRPr>
            </a:p>
          </p:txBody>
        </p:sp>
        <p:grpSp>
          <p:nvGrpSpPr>
            <p:cNvPr id="32" name="Group 31">
              <a:extLst>
                <a:ext uri="{FF2B5EF4-FFF2-40B4-BE49-F238E27FC236}">
                  <a16:creationId xmlns:a16="http://schemas.microsoft.com/office/drawing/2014/main" id="{7813711B-E27C-4C43-B9D1-B8C58F9C9210}"/>
                </a:ext>
              </a:extLst>
            </p:cNvPr>
            <p:cNvGrpSpPr/>
            <p:nvPr/>
          </p:nvGrpSpPr>
          <p:grpSpPr>
            <a:xfrm>
              <a:off x="7283950" y="2371436"/>
              <a:ext cx="1328360" cy="143435"/>
              <a:chOff x="7008812" y="1757084"/>
              <a:chExt cx="1328360" cy="143435"/>
            </a:xfrm>
          </p:grpSpPr>
          <p:cxnSp>
            <p:nvCxnSpPr>
              <p:cNvPr id="33" name="Straight Connector 32">
                <a:extLst>
                  <a:ext uri="{FF2B5EF4-FFF2-40B4-BE49-F238E27FC236}">
                    <a16:creationId xmlns:a16="http://schemas.microsoft.com/office/drawing/2014/main" id="{A5AC626B-EA45-40DC-A443-0EE2CFECFEF1}"/>
                  </a:ext>
                </a:extLst>
              </p:cNvPr>
              <p:cNvCxnSpPr/>
              <p:nvPr/>
            </p:nvCxnSpPr>
            <p:spPr>
              <a:xfrm>
                <a:off x="7008812" y="1828800"/>
                <a:ext cx="1219200" cy="1588"/>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4" name="Oval 33">
                <a:extLst>
                  <a:ext uri="{FF2B5EF4-FFF2-40B4-BE49-F238E27FC236}">
                    <a16:creationId xmlns:a16="http://schemas.microsoft.com/office/drawing/2014/main" id="{11B353CE-360A-4074-A2F8-472D0D8AC4FD}"/>
                  </a:ext>
                </a:extLst>
              </p:cNvPr>
              <p:cNvSpPr/>
              <p:nvPr/>
            </p:nvSpPr>
            <p:spPr>
              <a:xfrm>
                <a:off x="8193737" y="1757084"/>
                <a:ext cx="143435" cy="14343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dirty="0"/>
              </a:p>
            </p:txBody>
          </p:sp>
        </p:grpSp>
      </p:grpSp>
      <p:grpSp>
        <p:nvGrpSpPr>
          <p:cNvPr id="7" name="Group 6">
            <a:extLst>
              <a:ext uri="{FF2B5EF4-FFF2-40B4-BE49-F238E27FC236}">
                <a16:creationId xmlns:a16="http://schemas.microsoft.com/office/drawing/2014/main" id="{5DBEE17D-28FE-46BC-93C7-39EF9E12AAEB}"/>
              </a:ext>
            </a:extLst>
          </p:cNvPr>
          <p:cNvGrpSpPr/>
          <p:nvPr/>
        </p:nvGrpSpPr>
        <p:grpSpPr>
          <a:xfrm>
            <a:off x="7765349" y="4078763"/>
            <a:ext cx="3920221" cy="1200329"/>
            <a:chOff x="7283950" y="1961058"/>
            <a:chExt cx="3920221" cy="1200329"/>
          </a:xfrm>
          <a:solidFill>
            <a:schemeClr val="bg1">
              <a:lumMod val="85000"/>
            </a:schemeClr>
          </a:solidFill>
        </p:grpSpPr>
        <p:sp>
          <p:nvSpPr>
            <p:cNvPr id="27" name="TextBox 29">
              <a:extLst>
                <a:ext uri="{FF2B5EF4-FFF2-40B4-BE49-F238E27FC236}">
                  <a16:creationId xmlns:a16="http://schemas.microsoft.com/office/drawing/2014/main" id="{78138BB0-5F4C-4CA6-A0C3-EF1BA0CA992B}"/>
                </a:ext>
              </a:extLst>
            </p:cNvPr>
            <p:cNvSpPr txBox="1"/>
            <p:nvPr/>
          </p:nvSpPr>
          <p:spPr>
            <a:xfrm>
              <a:off x="8745719" y="1961058"/>
              <a:ext cx="2458452" cy="1200329"/>
            </a:xfrm>
            <a:prstGeom prst="rect">
              <a:avLst/>
            </a:prstGeom>
            <a:grpFill/>
            <a:ln>
              <a:solidFill>
                <a:schemeClr val="bg1">
                  <a:lumMod val="85000"/>
                </a:schemeClr>
              </a:solidFill>
            </a:ln>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800" kern="0" dirty="0">
                  <a:solidFill>
                    <a:schemeClr val="tx1">
                      <a:lumMod val="95000"/>
                      <a:lumOff val="5000"/>
                    </a:schemeClr>
                  </a:solidFill>
                  <a:latin typeface="Calibri (Body)"/>
                  <a:cs typeface="Arial" pitchFamily="34" charset="0"/>
                </a:rPr>
                <a:t>sap.app contains technology, icons, deviceTypes, supportedThemes</a:t>
              </a:r>
              <a:endParaRPr lang="en-US" sz="1800" dirty="0">
                <a:solidFill>
                  <a:schemeClr val="tx1">
                    <a:lumMod val="95000"/>
                    <a:lumOff val="5000"/>
                  </a:schemeClr>
                </a:solidFill>
                <a:latin typeface="Calibri (Body)"/>
              </a:endParaRPr>
            </a:p>
          </p:txBody>
        </p:sp>
        <p:grpSp>
          <p:nvGrpSpPr>
            <p:cNvPr id="28" name="Group 27">
              <a:extLst>
                <a:ext uri="{FF2B5EF4-FFF2-40B4-BE49-F238E27FC236}">
                  <a16:creationId xmlns:a16="http://schemas.microsoft.com/office/drawing/2014/main" id="{E9A941CA-8354-4E1B-ADC6-943CFAD4FD91}"/>
                </a:ext>
              </a:extLst>
            </p:cNvPr>
            <p:cNvGrpSpPr/>
            <p:nvPr/>
          </p:nvGrpSpPr>
          <p:grpSpPr>
            <a:xfrm>
              <a:off x="7283950" y="2371436"/>
              <a:ext cx="1328360" cy="143435"/>
              <a:chOff x="7008812" y="1757084"/>
              <a:chExt cx="1328360" cy="143435"/>
            </a:xfrm>
            <a:grpFill/>
          </p:grpSpPr>
          <p:cxnSp>
            <p:nvCxnSpPr>
              <p:cNvPr id="29" name="Straight Connector 28">
                <a:extLst>
                  <a:ext uri="{FF2B5EF4-FFF2-40B4-BE49-F238E27FC236}">
                    <a16:creationId xmlns:a16="http://schemas.microsoft.com/office/drawing/2014/main" id="{D9EEE494-1BE2-42DE-9C8E-9546559C52C1}"/>
                  </a:ext>
                </a:extLst>
              </p:cNvPr>
              <p:cNvCxnSpPr/>
              <p:nvPr/>
            </p:nvCxnSpPr>
            <p:spPr>
              <a:xfrm>
                <a:off x="7008812" y="1828800"/>
                <a:ext cx="1219200" cy="1588"/>
              </a:xfrm>
              <a:prstGeom prst="line">
                <a:avLst/>
              </a:prstGeom>
              <a:grpFill/>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72A02FB2-DBED-46E5-BB04-2322EB298056}"/>
                  </a:ext>
                </a:extLst>
              </p:cNvPr>
              <p:cNvSpPr/>
              <p:nvPr/>
            </p:nvSpPr>
            <p:spPr>
              <a:xfrm>
                <a:off x="8193737" y="1757084"/>
                <a:ext cx="143435" cy="1434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dirty="0"/>
              </a:p>
            </p:txBody>
          </p:sp>
        </p:grpSp>
      </p:grpSp>
      <p:grpSp>
        <p:nvGrpSpPr>
          <p:cNvPr id="8" name="Group 7">
            <a:extLst>
              <a:ext uri="{FF2B5EF4-FFF2-40B4-BE49-F238E27FC236}">
                <a16:creationId xmlns:a16="http://schemas.microsoft.com/office/drawing/2014/main" id="{772D4AC3-DFCD-4ADD-930E-8C1C29841E2E}"/>
              </a:ext>
            </a:extLst>
          </p:cNvPr>
          <p:cNvGrpSpPr/>
          <p:nvPr/>
        </p:nvGrpSpPr>
        <p:grpSpPr>
          <a:xfrm flipH="1">
            <a:off x="460047" y="2719561"/>
            <a:ext cx="3927672" cy="1477328"/>
            <a:chOff x="7272140" y="1972270"/>
            <a:chExt cx="3927672" cy="1477328"/>
          </a:xfrm>
        </p:grpSpPr>
        <p:sp>
          <p:nvSpPr>
            <p:cNvPr id="23" name="TextBox 39">
              <a:extLst>
                <a:ext uri="{FF2B5EF4-FFF2-40B4-BE49-F238E27FC236}">
                  <a16:creationId xmlns:a16="http://schemas.microsoft.com/office/drawing/2014/main" id="{AD2DEB6D-6963-4BD2-B4B0-69D72A5DB8F2}"/>
                </a:ext>
              </a:extLst>
            </p:cNvPr>
            <p:cNvSpPr txBox="1"/>
            <p:nvPr/>
          </p:nvSpPr>
          <p:spPr>
            <a:xfrm>
              <a:off x="8741360" y="1972270"/>
              <a:ext cx="2458452" cy="1477328"/>
            </a:xfrm>
            <a:prstGeom prst="rect">
              <a:avLst/>
            </a:prstGeom>
            <a:solidFill>
              <a:schemeClr val="bg1">
                <a:lumMod val="85000"/>
              </a:schemeClr>
            </a:solid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800" kern="0" dirty="0">
                  <a:solidFill>
                    <a:schemeClr val="tx1">
                      <a:lumMod val="95000"/>
                      <a:lumOff val="5000"/>
                    </a:schemeClr>
                  </a:solidFill>
                  <a:latin typeface="Calibri (Body)"/>
                  <a:cs typeface="Arial" pitchFamily="34" charset="0"/>
                </a:rPr>
                <a:t>sap.app contains idtype, i18n, applicationVersion, title, description, dataSources.</a:t>
              </a:r>
              <a:endParaRPr lang="en-US" sz="1800" dirty="0">
                <a:solidFill>
                  <a:schemeClr val="tx1">
                    <a:lumMod val="95000"/>
                    <a:lumOff val="5000"/>
                  </a:schemeClr>
                </a:solidFill>
                <a:latin typeface="Calibri (Body)"/>
              </a:endParaRPr>
            </a:p>
          </p:txBody>
        </p:sp>
        <p:grpSp>
          <p:nvGrpSpPr>
            <p:cNvPr id="24" name="Group 23">
              <a:extLst>
                <a:ext uri="{FF2B5EF4-FFF2-40B4-BE49-F238E27FC236}">
                  <a16:creationId xmlns:a16="http://schemas.microsoft.com/office/drawing/2014/main" id="{D7D3A44E-0098-42FB-909A-E3FA15D85D49}"/>
                </a:ext>
              </a:extLst>
            </p:cNvPr>
            <p:cNvGrpSpPr/>
            <p:nvPr/>
          </p:nvGrpSpPr>
          <p:grpSpPr>
            <a:xfrm>
              <a:off x="7272140" y="2580125"/>
              <a:ext cx="1339220" cy="133297"/>
              <a:chOff x="6997002" y="1965773"/>
              <a:chExt cx="1339220" cy="133297"/>
            </a:xfrm>
          </p:grpSpPr>
          <p:cxnSp>
            <p:nvCxnSpPr>
              <p:cNvPr id="25" name="Straight Connector 24">
                <a:extLst>
                  <a:ext uri="{FF2B5EF4-FFF2-40B4-BE49-F238E27FC236}">
                    <a16:creationId xmlns:a16="http://schemas.microsoft.com/office/drawing/2014/main" id="{3E0F57CF-F2CD-499F-B481-0DC9C0C31A13}"/>
                  </a:ext>
                </a:extLst>
              </p:cNvPr>
              <p:cNvCxnSpPr/>
              <p:nvPr/>
            </p:nvCxnSpPr>
            <p:spPr>
              <a:xfrm>
                <a:off x="6997002" y="2017935"/>
                <a:ext cx="1219200" cy="1588"/>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6" name="Oval 25">
                <a:extLst>
                  <a:ext uri="{FF2B5EF4-FFF2-40B4-BE49-F238E27FC236}">
                    <a16:creationId xmlns:a16="http://schemas.microsoft.com/office/drawing/2014/main" id="{F74CAAFF-38A8-4124-9727-F6D987081CD8}"/>
                  </a:ext>
                </a:extLst>
              </p:cNvPr>
              <p:cNvSpPr/>
              <p:nvPr/>
            </p:nvSpPr>
            <p:spPr>
              <a:xfrm flipV="1">
                <a:off x="8216202" y="1965773"/>
                <a:ext cx="120020" cy="133297"/>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dirty="0"/>
              </a:p>
            </p:txBody>
          </p:sp>
        </p:grpSp>
      </p:grpSp>
      <p:grpSp>
        <p:nvGrpSpPr>
          <p:cNvPr id="9" name="Group 8">
            <a:extLst>
              <a:ext uri="{FF2B5EF4-FFF2-40B4-BE49-F238E27FC236}">
                <a16:creationId xmlns:a16="http://schemas.microsoft.com/office/drawing/2014/main" id="{E997F8E3-80E0-4326-B19A-0AEC91691372}"/>
              </a:ext>
            </a:extLst>
          </p:cNvPr>
          <p:cNvGrpSpPr/>
          <p:nvPr/>
        </p:nvGrpSpPr>
        <p:grpSpPr>
          <a:xfrm>
            <a:off x="3965713" y="1639957"/>
            <a:ext cx="4214191" cy="3687417"/>
            <a:chOff x="4299499" y="1844331"/>
            <a:chExt cx="3589827" cy="2870059"/>
          </a:xfrm>
        </p:grpSpPr>
        <p:grpSp>
          <p:nvGrpSpPr>
            <p:cNvPr id="10" name="Group 9">
              <a:extLst>
                <a:ext uri="{FF2B5EF4-FFF2-40B4-BE49-F238E27FC236}">
                  <a16:creationId xmlns:a16="http://schemas.microsoft.com/office/drawing/2014/main" id="{036DBE46-826E-4936-BD42-BCBB099A7DCF}"/>
                </a:ext>
              </a:extLst>
            </p:cNvPr>
            <p:cNvGrpSpPr/>
            <p:nvPr/>
          </p:nvGrpSpPr>
          <p:grpSpPr>
            <a:xfrm>
              <a:off x="4299499" y="3472295"/>
              <a:ext cx="3589827" cy="1242095"/>
              <a:chOff x="4675064" y="3109055"/>
              <a:chExt cx="2840081" cy="982680"/>
            </a:xfrm>
          </p:grpSpPr>
          <p:sp>
            <p:nvSpPr>
              <p:cNvPr id="21" name="Freeform 24">
                <a:extLst>
                  <a:ext uri="{FF2B5EF4-FFF2-40B4-BE49-F238E27FC236}">
                    <a16:creationId xmlns:a16="http://schemas.microsoft.com/office/drawing/2014/main" id="{53E428C9-255B-4658-B99F-8B18AD8251D9}"/>
                  </a:ext>
                </a:extLst>
              </p:cNvPr>
              <p:cNvSpPr>
                <a:spLocks/>
              </p:cNvSpPr>
              <p:nvPr/>
            </p:nvSpPr>
            <p:spPr bwMode="auto">
              <a:xfrm flipV="1">
                <a:off x="4675064" y="3293135"/>
                <a:ext cx="2840081" cy="798600"/>
              </a:xfrm>
              <a:custGeom>
                <a:avLst/>
                <a:gdLst/>
                <a:ahLst/>
                <a:cxnLst>
                  <a:cxn ang="0">
                    <a:pos x="898" y="0"/>
                  </a:cxn>
                  <a:cxn ang="0">
                    <a:pos x="1154" y="0"/>
                  </a:cxn>
                  <a:cxn ang="0">
                    <a:pos x="1279" y="5"/>
                  </a:cxn>
                  <a:cxn ang="0">
                    <a:pos x="1398" y="9"/>
                  </a:cxn>
                  <a:cxn ang="0">
                    <a:pos x="1510" y="16"/>
                  </a:cxn>
                  <a:cxn ang="0">
                    <a:pos x="1612" y="23"/>
                  </a:cxn>
                  <a:cxn ang="0">
                    <a:pos x="1707" y="35"/>
                  </a:cxn>
                  <a:cxn ang="0">
                    <a:pos x="1794" y="44"/>
                  </a:cxn>
                  <a:cxn ang="0">
                    <a:pos x="1868" y="58"/>
                  </a:cxn>
                  <a:cxn ang="0">
                    <a:pos x="1931" y="72"/>
                  </a:cxn>
                  <a:cxn ang="0">
                    <a:pos x="1982" y="86"/>
                  </a:cxn>
                  <a:cxn ang="0">
                    <a:pos x="2022" y="103"/>
                  </a:cxn>
                  <a:cxn ang="0">
                    <a:pos x="2045" y="119"/>
                  </a:cxn>
                  <a:cxn ang="0">
                    <a:pos x="2052" y="135"/>
                  </a:cxn>
                  <a:cxn ang="0">
                    <a:pos x="2052" y="577"/>
                  </a:cxn>
                  <a:cxn ang="0">
                    <a:pos x="0" y="577"/>
                  </a:cxn>
                  <a:cxn ang="0">
                    <a:pos x="0" y="135"/>
                  </a:cxn>
                  <a:cxn ang="0">
                    <a:pos x="7" y="119"/>
                  </a:cxn>
                  <a:cxn ang="0">
                    <a:pos x="30" y="103"/>
                  </a:cxn>
                  <a:cxn ang="0">
                    <a:pos x="69" y="86"/>
                  </a:cxn>
                  <a:cxn ang="0">
                    <a:pos x="121" y="72"/>
                  </a:cxn>
                  <a:cxn ang="0">
                    <a:pos x="183" y="58"/>
                  </a:cxn>
                  <a:cxn ang="0">
                    <a:pos x="258" y="44"/>
                  </a:cxn>
                  <a:cxn ang="0">
                    <a:pos x="344" y="35"/>
                  </a:cxn>
                  <a:cxn ang="0">
                    <a:pos x="439" y="23"/>
                  </a:cxn>
                  <a:cxn ang="0">
                    <a:pos x="542" y="16"/>
                  </a:cxn>
                  <a:cxn ang="0">
                    <a:pos x="653" y="9"/>
                  </a:cxn>
                  <a:cxn ang="0">
                    <a:pos x="772" y="5"/>
                  </a:cxn>
                  <a:cxn ang="0">
                    <a:pos x="898" y="0"/>
                  </a:cxn>
                </a:cxnLst>
                <a:rect l="0" t="0" r="r" b="b"/>
                <a:pathLst>
                  <a:path w="2052" h="577">
                    <a:moveTo>
                      <a:pt x="898" y="0"/>
                    </a:moveTo>
                    <a:lnTo>
                      <a:pt x="1154" y="0"/>
                    </a:lnTo>
                    <a:lnTo>
                      <a:pt x="1279" y="5"/>
                    </a:lnTo>
                    <a:lnTo>
                      <a:pt x="1398" y="9"/>
                    </a:lnTo>
                    <a:lnTo>
                      <a:pt x="1510" y="16"/>
                    </a:lnTo>
                    <a:lnTo>
                      <a:pt x="1612" y="23"/>
                    </a:lnTo>
                    <a:lnTo>
                      <a:pt x="1707" y="35"/>
                    </a:lnTo>
                    <a:lnTo>
                      <a:pt x="1794" y="44"/>
                    </a:lnTo>
                    <a:lnTo>
                      <a:pt x="1868" y="58"/>
                    </a:lnTo>
                    <a:lnTo>
                      <a:pt x="1931" y="72"/>
                    </a:lnTo>
                    <a:lnTo>
                      <a:pt x="1982" y="86"/>
                    </a:lnTo>
                    <a:lnTo>
                      <a:pt x="2022" y="103"/>
                    </a:lnTo>
                    <a:lnTo>
                      <a:pt x="2045" y="119"/>
                    </a:lnTo>
                    <a:lnTo>
                      <a:pt x="2052" y="135"/>
                    </a:lnTo>
                    <a:lnTo>
                      <a:pt x="2052" y="577"/>
                    </a:lnTo>
                    <a:lnTo>
                      <a:pt x="0" y="577"/>
                    </a:lnTo>
                    <a:lnTo>
                      <a:pt x="0" y="135"/>
                    </a:lnTo>
                    <a:lnTo>
                      <a:pt x="7" y="119"/>
                    </a:lnTo>
                    <a:lnTo>
                      <a:pt x="30" y="103"/>
                    </a:lnTo>
                    <a:lnTo>
                      <a:pt x="69" y="86"/>
                    </a:lnTo>
                    <a:lnTo>
                      <a:pt x="121" y="72"/>
                    </a:lnTo>
                    <a:lnTo>
                      <a:pt x="183" y="58"/>
                    </a:lnTo>
                    <a:lnTo>
                      <a:pt x="258" y="44"/>
                    </a:lnTo>
                    <a:lnTo>
                      <a:pt x="344" y="35"/>
                    </a:lnTo>
                    <a:lnTo>
                      <a:pt x="439" y="23"/>
                    </a:lnTo>
                    <a:lnTo>
                      <a:pt x="542" y="16"/>
                    </a:lnTo>
                    <a:lnTo>
                      <a:pt x="653" y="9"/>
                    </a:lnTo>
                    <a:lnTo>
                      <a:pt x="772" y="5"/>
                    </a:lnTo>
                    <a:lnTo>
                      <a:pt x="898" y="0"/>
                    </a:lnTo>
                    <a:close/>
                  </a:path>
                </a:pathLst>
              </a:custGeom>
              <a:gradFill>
                <a:gsLst>
                  <a:gs pos="0">
                    <a:schemeClr val="tx2">
                      <a:shade val="30000"/>
                      <a:satMod val="115000"/>
                    </a:schemeClr>
                  </a:gs>
                  <a:gs pos="69000">
                    <a:schemeClr val="accent1"/>
                  </a:gs>
                  <a:gs pos="100000">
                    <a:schemeClr val="tx2">
                      <a:shade val="100000"/>
                      <a:satMod val="115000"/>
                    </a:schemeClr>
                  </a:gs>
                </a:gsLst>
                <a:lin ang="0" scaled="1"/>
              </a:gra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dirty="0"/>
              </a:p>
            </p:txBody>
          </p:sp>
          <p:sp>
            <p:nvSpPr>
              <p:cNvPr id="22" name="Freeform 25">
                <a:extLst>
                  <a:ext uri="{FF2B5EF4-FFF2-40B4-BE49-F238E27FC236}">
                    <a16:creationId xmlns:a16="http://schemas.microsoft.com/office/drawing/2014/main" id="{42650FEE-A3D1-4F89-8A6B-1914FC6CD2C8}"/>
                  </a:ext>
                </a:extLst>
              </p:cNvPr>
              <p:cNvSpPr>
                <a:spLocks/>
              </p:cNvSpPr>
              <p:nvPr/>
            </p:nvSpPr>
            <p:spPr bwMode="auto">
              <a:xfrm flipV="1">
                <a:off x="4675064" y="3109055"/>
                <a:ext cx="2840081" cy="372311"/>
              </a:xfrm>
              <a:custGeom>
                <a:avLst/>
                <a:gdLst/>
                <a:ahLst/>
                <a:cxnLst>
                  <a:cxn ang="0">
                    <a:pos x="898" y="0"/>
                  </a:cxn>
                  <a:cxn ang="0">
                    <a:pos x="1154" y="0"/>
                  </a:cxn>
                  <a:cxn ang="0">
                    <a:pos x="1279" y="5"/>
                  </a:cxn>
                  <a:cxn ang="0">
                    <a:pos x="1398" y="10"/>
                  </a:cxn>
                  <a:cxn ang="0">
                    <a:pos x="1510" y="17"/>
                  </a:cxn>
                  <a:cxn ang="0">
                    <a:pos x="1612" y="24"/>
                  </a:cxn>
                  <a:cxn ang="0">
                    <a:pos x="1707" y="35"/>
                  </a:cxn>
                  <a:cxn ang="0">
                    <a:pos x="1794" y="45"/>
                  </a:cxn>
                  <a:cxn ang="0">
                    <a:pos x="1868" y="59"/>
                  </a:cxn>
                  <a:cxn ang="0">
                    <a:pos x="1931" y="73"/>
                  </a:cxn>
                  <a:cxn ang="0">
                    <a:pos x="1982" y="87"/>
                  </a:cxn>
                  <a:cxn ang="0">
                    <a:pos x="2022" y="103"/>
                  </a:cxn>
                  <a:cxn ang="0">
                    <a:pos x="2045" y="119"/>
                  </a:cxn>
                  <a:cxn ang="0">
                    <a:pos x="2052" y="136"/>
                  </a:cxn>
                  <a:cxn ang="0">
                    <a:pos x="2045" y="152"/>
                  </a:cxn>
                  <a:cxn ang="0">
                    <a:pos x="2022" y="168"/>
                  </a:cxn>
                  <a:cxn ang="0">
                    <a:pos x="1982" y="182"/>
                  </a:cxn>
                  <a:cxn ang="0">
                    <a:pos x="1931" y="199"/>
                  </a:cxn>
                  <a:cxn ang="0">
                    <a:pos x="1868" y="210"/>
                  </a:cxn>
                  <a:cxn ang="0">
                    <a:pos x="1794" y="224"/>
                  </a:cxn>
                  <a:cxn ang="0">
                    <a:pos x="1707" y="234"/>
                  </a:cxn>
                  <a:cxn ang="0">
                    <a:pos x="1612" y="245"/>
                  </a:cxn>
                  <a:cxn ang="0">
                    <a:pos x="1510" y="252"/>
                  </a:cxn>
                  <a:cxn ang="0">
                    <a:pos x="1398" y="259"/>
                  </a:cxn>
                  <a:cxn ang="0">
                    <a:pos x="1279" y="264"/>
                  </a:cxn>
                  <a:cxn ang="0">
                    <a:pos x="1154" y="269"/>
                  </a:cxn>
                  <a:cxn ang="0">
                    <a:pos x="898" y="269"/>
                  </a:cxn>
                  <a:cxn ang="0">
                    <a:pos x="772" y="264"/>
                  </a:cxn>
                  <a:cxn ang="0">
                    <a:pos x="653" y="259"/>
                  </a:cxn>
                  <a:cxn ang="0">
                    <a:pos x="542" y="252"/>
                  </a:cxn>
                  <a:cxn ang="0">
                    <a:pos x="439" y="245"/>
                  </a:cxn>
                  <a:cxn ang="0">
                    <a:pos x="344" y="234"/>
                  </a:cxn>
                  <a:cxn ang="0">
                    <a:pos x="258" y="224"/>
                  </a:cxn>
                  <a:cxn ang="0">
                    <a:pos x="183" y="210"/>
                  </a:cxn>
                  <a:cxn ang="0">
                    <a:pos x="121" y="199"/>
                  </a:cxn>
                  <a:cxn ang="0">
                    <a:pos x="69" y="182"/>
                  </a:cxn>
                  <a:cxn ang="0">
                    <a:pos x="30" y="168"/>
                  </a:cxn>
                  <a:cxn ang="0">
                    <a:pos x="7" y="152"/>
                  </a:cxn>
                  <a:cxn ang="0">
                    <a:pos x="0" y="136"/>
                  </a:cxn>
                  <a:cxn ang="0">
                    <a:pos x="7" y="119"/>
                  </a:cxn>
                  <a:cxn ang="0">
                    <a:pos x="30" y="103"/>
                  </a:cxn>
                  <a:cxn ang="0">
                    <a:pos x="69" y="87"/>
                  </a:cxn>
                  <a:cxn ang="0">
                    <a:pos x="121" y="73"/>
                  </a:cxn>
                  <a:cxn ang="0">
                    <a:pos x="183" y="59"/>
                  </a:cxn>
                  <a:cxn ang="0">
                    <a:pos x="258" y="45"/>
                  </a:cxn>
                  <a:cxn ang="0">
                    <a:pos x="344" y="35"/>
                  </a:cxn>
                  <a:cxn ang="0">
                    <a:pos x="439" y="24"/>
                  </a:cxn>
                  <a:cxn ang="0">
                    <a:pos x="542" y="17"/>
                  </a:cxn>
                  <a:cxn ang="0">
                    <a:pos x="653" y="10"/>
                  </a:cxn>
                  <a:cxn ang="0">
                    <a:pos x="772" y="5"/>
                  </a:cxn>
                  <a:cxn ang="0">
                    <a:pos x="898" y="0"/>
                  </a:cxn>
                </a:cxnLst>
                <a:rect l="0" t="0" r="r" b="b"/>
                <a:pathLst>
                  <a:path w="2052" h="269">
                    <a:moveTo>
                      <a:pt x="898" y="0"/>
                    </a:moveTo>
                    <a:lnTo>
                      <a:pt x="1154" y="0"/>
                    </a:lnTo>
                    <a:lnTo>
                      <a:pt x="1279" y="5"/>
                    </a:lnTo>
                    <a:lnTo>
                      <a:pt x="1398" y="10"/>
                    </a:lnTo>
                    <a:lnTo>
                      <a:pt x="1510" y="17"/>
                    </a:lnTo>
                    <a:lnTo>
                      <a:pt x="1612" y="24"/>
                    </a:lnTo>
                    <a:lnTo>
                      <a:pt x="1707" y="35"/>
                    </a:lnTo>
                    <a:lnTo>
                      <a:pt x="1794" y="45"/>
                    </a:lnTo>
                    <a:lnTo>
                      <a:pt x="1868" y="59"/>
                    </a:lnTo>
                    <a:lnTo>
                      <a:pt x="1931" y="73"/>
                    </a:lnTo>
                    <a:lnTo>
                      <a:pt x="1982" y="87"/>
                    </a:lnTo>
                    <a:lnTo>
                      <a:pt x="2022" y="103"/>
                    </a:lnTo>
                    <a:lnTo>
                      <a:pt x="2045" y="119"/>
                    </a:lnTo>
                    <a:lnTo>
                      <a:pt x="2052" y="136"/>
                    </a:lnTo>
                    <a:lnTo>
                      <a:pt x="2045" y="152"/>
                    </a:lnTo>
                    <a:lnTo>
                      <a:pt x="2022" y="168"/>
                    </a:lnTo>
                    <a:lnTo>
                      <a:pt x="1982" y="182"/>
                    </a:lnTo>
                    <a:lnTo>
                      <a:pt x="1931" y="199"/>
                    </a:lnTo>
                    <a:lnTo>
                      <a:pt x="1868" y="210"/>
                    </a:lnTo>
                    <a:lnTo>
                      <a:pt x="1794" y="224"/>
                    </a:lnTo>
                    <a:lnTo>
                      <a:pt x="1707" y="234"/>
                    </a:lnTo>
                    <a:lnTo>
                      <a:pt x="1612" y="245"/>
                    </a:lnTo>
                    <a:lnTo>
                      <a:pt x="1510" y="252"/>
                    </a:lnTo>
                    <a:lnTo>
                      <a:pt x="1398" y="259"/>
                    </a:lnTo>
                    <a:lnTo>
                      <a:pt x="1279" y="264"/>
                    </a:lnTo>
                    <a:lnTo>
                      <a:pt x="1154" y="269"/>
                    </a:lnTo>
                    <a:lnTo>
                      <a:pt x="898" y="269"/>
                    </a:lnTo>
                    <a:lnTo>
                      <a:pt x="772" y="264"/>
                    </a:lnTo>
                    <a:lnTo>
                      <a:pt x="653" y="259"/>
                    </a:lnTo>
                    <a:lnTo>
                      <a:pt x="542" y="252"/>
                    </a:lnTo>
                    <a:lnTo>
                      <a:pt x="439" y="245"/>
                    </a:lnTo>
                    <a:lnTo>
                      <a:pt x="344" y="234"/>
                    </a:lnTo>
                    <a:lnTo>
                      <a:pt x="258" y="224"/>
                    </a:lnTo>
                    <a:lnTo>
                      <a:pt x="183" y="210"/>
                    </a:lnTo>
                    <a:lnTo>
                      <a:pt x="121" y="199"/>
                    </a:lnTo>
                    <a:lnTo>
                      <a:pt x="69" y="182"/>
                    </a:lnTo>
                    <a:lnTo>
                      <a:pt x="30" y="168"/>
                    </a:lnTo>
                    <a:lnTo>
                      <a:pt x="7" y="152"/>
                    </a:lnTo>
                    <a:lnTo>
                      <a:pt x="0" y="136"/>
                    </a:lnTo>
                    <a:lnTo>
                      <a:pt x="7" y="119"/>
                    </a:lnTo>
                    <a:lnTo>
                      <a:pt x="30" y="103"/>
                    </a:lnTo>
                    <a:lnTo>
                      <a:pt x="69" y="87"/>
                    </a:lnTo>
                    <a:lnTo>
                      <a:pt x="121" y="73"/>
                    </a:lnTo>
                    <a:lnTo>
                      <a:pt x="183" y="59"/>
                    </a:lnTo>
                    <a:lnTo>
                      <a:pt x="258" y="45"/>
                    </a:lnTo>
                    <a:lnTo>
                      <a:pt x="344" y="35"/>
                    </a:lnTo>
                    <a:lnTo>
                      <a:pt x="439" y="24"/>
                    </a:lnTo>
                    <a:lnTo>
                      <a:pt x="542" y="17"/>
                    </a:lnTo>
                    <a:lnTo>
                      <a:pt x="653" y="10"/>
                    </a:lnTo>
                    <a:lnTo>
                      <a:pt x="772" y="5"/>
                    </a:lnTo>
                    <a:lnTo>
                      <a:pt x="898" y="0"/>
                    </a:lnTo>
                    <a:close/>
                  </a:path>
                </a:pathLst>
              </a:custGeom>
              <a:solidFill>
                <a:schemeClr val="tx2">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dirty="0"/>
              </a:p>
            </p:txBody>
          </p:sp>
        </p:grpSp>
        <p:grpSp>
          <p:nvGrpSpPr>
            <p:cNvPr id="11" name="Group 10">
              <a:extLst>
                <a:ext uri="{FF2B5EF4-FFF2-40B4-BE49-F238E27FC236}">
                  <a16:creationId xmlns:a16="http://schemas.microsoft.com/office/drawing/2014/main" id="{D3EA529E-ECDE-40F9-B5A8-99285F5AC601}"/>
                </a:ext>
              </a:extLst>
            </p:cNvPr>
            <p:cNvGrpSpPr/>
            <p:nvPr/>
          </p:nvGrpSpPr>
          <p:grpSpPr>
            <a:xfrm>
              <a:off x="4624892" y="2650478"/>
              <a:ext cx="2902301" cy="1140627"/>
              <a:chOff x="4932498" y="2327065"/>
              <a:chExt cx="2296147" cy="902404"/>
            </a:xfrm>
          </p:grpSpPr>
          <p:sp>
            <p:nvSpPr>
              <p:cNvPr id="19" name="Freeform 26">
                <a:extLst>
                  <a:ext uri="{FF2B5EF4-FFF2-40B4-BE49-F238E27FC236}">
                    <a16:creationId xmlns:a16="http://schemas.microsoft.com/office/drawing/2014/main" id="{3AB6FDBC-4624-4E1D-9FC5-EB2DFF2D964A}"/>
                  </a:ext>
                </a:extLst>
              </p:cNvPr>
              <p:cNvSpPr>
                <a:spLocks/>
              </p:cNvSpPr>
              <p:nvPr/>
            </p:nvSpPr>
            <p:spPr bwMode="auto">
              <a:xfrm flipV="1">
                <a:off x="4932498" y="2479311"/>
                <a:ext cx="2296147" cy="750158"/>
              </a:xfrm>
              <a:custGeom>
                <a:avLst/>
                <a:gdLst/>
                <a:ahLst/>
                <a:cxnLst>
                  <a:cxn ang="0">
                    <a:pos x="719" y="0"/>
                  </a:cxn>
                  <a:cxn ang="0">
                    <a:pos x="942" y="0"/>
                  </a:cxn>
                  <a:cxn ang="0">
                    <a:pos x="1051" y="5"/>
                  </a:cxn>
                  <a:cxn ang="0">
                    <a:pos x="1154" y="10"/>
                  </a:cxn>
                  <a:cxn ang="0">
                    <a:pos x="1249" y="14"/>
                  </a:cxn>
                  <a:cxn ang="0">
                    <a:pos x="1338" y="24"/>
                  </a:cxn>
                  <a:cxn ang="0">
                    <a:pos x="1417" y="33"/>
                  </a:cxn>
                  <a:cxn ang="0">
                    <a:pos x="1487" y="42"/>
                  </a:cxn>
                  <a:cxn ang="0">
                    <a:pos x="1545" y="54"/>
                  </a:cxn>
                  <a:cxn ang="0">
                    <a:pos x="1594" y="66"/>
                  </a:cxn>
                  <a:cxn ang="0">
                    <a:pos x="1628" y="80"/>
                  </a:cxn>
                  <a:cxn ang="0">
                    <a:pos x="1652" y="94"/>
                  </a:cxn>
                  <a:cxn ang="0">
                    <a:pos x="1659" y="108"/>
                  </a:cxn>
                  <a:cxn ang="0">
                    <a:pos x="1659" y="542"/>
                  </a:cxn>
                  <a:cxn ang="0">
                    <a:pos x="0" y="542"/>
                  </a:cxn>
                  <a:cxn ang="0">
                    <a:pos x="0" y="108"/>
                  </a:cxn>
                  <a:cxn ang="0">
                    <a:pos x="7" y="94"/>
                  </a:cxn>
                  <a:cxn ang="0">
                    <a:pos x="30" y="80"/>
                  </a:cxn>
                  <a:cxn ang="0">
                    <a:pos x="65" y="66"/>
                  </a:cxn>
                  <a:cxn ang="0">
                    <a:pos x="114" y="54"/>
                  </a:cxn>
                  <a:cxn ang="0">
                    <a:pos x="172" y="42"/>
                  </a:cxn>
                  <a:cxn ang="0">
                    <a:pos x="244" y="33"/>
                  </a:cxn>
                  <a:cxn ang="0">
                    <a:pos x="323" y="24"/>
                  </a:cxn>
                  <a:cxn ang="0">
                    <a:pos x="412" y="14"/>
                  </a:cxn>
                  <a:cxn ang="0">
                    <a:pos x="507" y="10"/>
                  </a:cxn>
                  <a:cxn ang="0">
                    <a:pos x="609" y="5"/>
                  </a:cxn>
                  <a:cxn ang="0">
                    <a:pos x="719" y="0"/>
                  </a:cxn>
                </a:cxnLst>
                <a:rect l="0" t="0" r="r" b="b"/>
                <a:pathLst>
                  <a:path w="1659" h="542">
                    <a:moveTo>
                      <a:pt x="719" y="0"/>
                    </a:moveTo>
                    <a:lnTo>
                      <a:pt x="942" y="0"/>
                    </a:lnTo>
                    <a:lnTo>
                      <a:pt x="1051" y="5"/>
                    </a:lnTo>
                    <a:lnTo>
                      <a:pt x="1154" y="10"/>
                    </a:lnTo>
                    <a:lnTo>
                      <a:pt x="1249" y="14"/>
                    </a:lnTo>
                    <a:lnTo>
                      <a:pt x="1338" y="24"/>
                    </a:lnTo>
                    <a:lnTo>
                      <a:pt x="1417" y="33"/>
                    </a:lnTo>
                    <a:lnTo>
                      <a:pt x="1487" y="42"/>
                    </a:lnTo>
                    <a:lnTo>
                      <a:pt x="1545" y="54"/>
                    </a:lnTo>
                    <a:lnTo>
                      <a:pt x="1594" y="66"/>
                    </a:lnTo>
                    <a:lnTo>
                      <a:pt x="1628" y="80"/>
                    </a:lnTo>
                    <a:lnTo>
                      <a:pt x="1652" y="94"/>
                    </a:lnTo>
                    <a:lnTo>
                      <a:pt x="1659" y="108"/>
                    </a:lnTo>
                    <a:lnTo>
                      <a:pt x="1659" y="542"/>
                    </a:lnTo>
                    <a:lnTo>
                      <a:pt x="0" y="542"/>
                    </a:lnTo>
                    <a:lnTo>
                      <a:pt x="0" y="108"/>
                    </a:lnTo>
                    <a:lnTo>
                      <a:pt x="7" y="94"/>
                    </a:lnTo>
                    <a:lnTo>
                      <a:pt x="30" y="80"/>
                    </a:lnTo>
                    <a:lnTo>
                      <a:pt x="65" y="66"/>
                    </a:lnTo>
                    <a:lnTo>
                      <a:pt x="114" y="54"/>
                    </a:lnTo>
                    <a:lnTo>
                      <a:pt x="172" y="42"/>
                    </a:lnTo>
                    <a:lnTo>
                      <a:pt x="244" y="33"/>
                    </a:lnTo>
                    <a:lnTo>
                      <a:pt x="323" y="24"/>
                    </a:lnTo>
                    <a:lnTo>
                      <a:pt x="412" y="14"/>
                    </a:lnTo>
                    <a:lnTo>
                      <a:pt x="507" y="10"/>
                    </a:lnTo>
                    <a:lnTo>
                      <a:pt x="609" y="5"/>
                    </a:lnTo>
                    <a:lnTo>
                      <a:pt x="719" y="0"/>
                    </a:lnTo>
                    <a:close/>
                  </a:path>
                </a:pathLst>
              </a:custGeom>
              <a:gradFill>
                <a:gsLst>
                  <a:gs pos="0">
                    <a:srgbClr val="FFC000">
                      <a:shade val="30000"/>
                      <a:satMod val="115000"/>
                    </a:srgbClr>
                  </a:gs>
                  <a:gs pos="66000">
                    <a:srgbClr val="FFED01"/>
                  </a:gs>
                  <a:gs pos="100000">
                    <a:srgbClr val="FFC000">
                      <a:shade val="100000"/>
                      <a:satMod val="115000"/>
                    </a:srgbClr>
                  </a:gs>
                </a:gsLst>
                <a:lin ang="0" scaled="1"/>
              </a:gra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dirty="0"/>
              </a:p>
            </p:txBody>
          </p:sp>
          <p:sp>
            <p:nvSpPr>
              <p:cNvPr id="20" name="Freeform 27">
                <a:extLst>
                  <a:ext uri="{FF2B5EF4-FFF2-40B4-BE49-F238E27FC236}">
                    <a16:creationId xmlns:a16="http://schemas.microsoft.com/office/drawing/2014/main" id="{AEB9DC2E-3140-421C-9288-0418832E3172}"/>
                  </a:ext>
                </a:extLst>
              </p:cNvPr>
              <p:cNvSpPr>
                <a:spLocks/>
              </p:cNvSpPr>
              <p:nvPr/>
            </p:nvSpPr>
            <p:spPr bwMode="auto">
              <a:xfrm flipV="1">
                <a:off x="4932498" y="2327065"/>
                <a:ext cx="2296147" cy="304492"/>
              </a:xfrm>
              <a:custGeom>
                <a:avLst/>
                <a:gdLst/>
                <a:ahLst/>
                <a:cxnLst>
                  <a:cxn ang="0">
                    <a:pos x="719" y="0"/>
                  </a:cxn>
                  <a:cxn ang="0">
                    <a:pos x="942" y="0"/>
                  </a:cxn>
                  <a:cxn ang="0">
                    <a:pos x="1051" y="5"/>
                  </a:cxn>
                  <a:cxn ang="0">
                    <a:pos x="1154" y="10"/>
                  </a:cxn>
                  <a:cxn ang="0">
                    <a:pos x="1249" y="14"/>
                  </a:cxn>
                  <a:cxn ang="0">
                    <a:pos x="1338" y="24"/>
                  </a:cxn>
                  <a:cxn ang="0">
                    <a:pos x="1417" y="33"/>
                  </a:cxn>
                  <a:cxn ang="0">
                    <a:pos x="1487" y="42"/>
                  </a:cxn>
                  <a:cxn ang="0">
                    <a:pos x="1545" y="54"/>
                  </a:cxn>
                  <a:cxn ang="0">
                    <a:pos x="1594" y="68"/>
                  </a:cxn>
                  <a:cxn ang="0">
                    <a:pos x="1628" y="80"/>
                  </a:cxn>
                  <a:cxn ang="0">
                    <a:pos x="1652" y="96"/>
                  </a:cxn>
                  <a:cxn ang="0">
                    <a:pos x="1659" y="110"/>
                  </a:cxn>
                  <a:cxn ang="0">
                    <a:pos x="1652" y="124"/>
                  </a:cxn>
                  <a:cxn ang="0">
                    <a:pos x="1628" y="140"/>
                  </a:cxn>
                  <a:cxn ang="0">
                    <a:pos x="1594" y="152"/>
                  </a:cxn>
                  <a:cxn ang="0">
                    <a:pos x="1545" y="166"/>
                  </a:cxn>
                  <a:cxn ang="0">
                    <a:pos x="1487" y="178"/>
                  </a:cxn>
                  <a:cxn ang="0">
                    <a:pos x="1417" y="187"/>
                  </a:cxn>
                  <a:cxn ang="0">
                    <a:pos x="1338" y="196"/>
                  </a:cxn>
                  <a:cxn ang="0">
                    <a:pos x="1249" y="206"/>
                  </a:cxn>
                  <a:cxn ang="0">
                    <a:pos x="1154" y="210"/>
                  </a:cxn>
                  <a:cxn ang="0">
                    <a:pos x="1051" y="215"/>
                  </a:cxn>
                  <a:cxn ang="0">
                    <a:pos x="942" y="220"/>
                  </a:cxn>
                  <a:cxn ang="0">
                    <a:pos x="719" y="220"/>
                  </a:cxn>
                  <a:cxn ang="0">
                    <a:pos x="609" y="215"/>
                  </a:cxn>
                  <a:cxn ang="0">
                    <a:pos x="507" y="210"/>
                  </a:cxn>
                  <a:cxn ang="0">
                    <a:pos x="412" y="206"/>
                  </a:cxn>
                  <a:cxn ang="0">
                    <a:pos x="323" y="196"/>
                  </a:cxn>
                  <a:cxn ang="0">
                    <a:pos x="244" y="187"/>
                  </a:cxn>
                  <a:cxn ang="0">
                    <a:pos x="172" y="178"/>
                  </a:cxn>
                  <a:cxn ang="0">
                    <a:pos x="114" y="166"/>
                  </a:cxn>
                  <a:cxn ang="0">
                    <a:pos x="65" y="152"/>
                  </a:cxn>
                  <a:cxn ang="0">
                    <a:pos x="30" y="140"/>
                  </a:cxn>
                  <a:cxn ang="0">
                    <a:pos x="7" y="124"/>
                  </a:cxn>
                  <a:cxn ang="0">
                    <a:pos x="0" y="110"/>
                  </a:cxn>
                  <a:cxn ang="0">
                    <a:pos x="7" y="96"/>
                  </a:cxn>
                  <a:cxn ang="0">
                    <a:pos x="30" y="80"/>
                  </a:cxn>
                  <a:cxn ang="0">
                    <a:pos x="65" y="68"/>
                  </a:cxn>
                  <a:cxn ang="0">
                    <a:pos x="114" y="54"/>
                  </a:cxn>
                  <a:cxn ang="0">
                    <a:pos x="172" y="42"/>
                  </a:cxn>
                  <a:cxn ang="0">
                    <a:pos x="244" y="33"/>
                  </a:cxn>
                  <a:cxn ang="0">
                    <a:pos x="323" y="24"/>
                  </a:cxn>
                  <a:cxn ang="0">
                    <a:pos x="412" y="14"/>
                  </a:cxn>
                  <a:cxn ang="0">
                    <a:pos x="507" y="10"/>
                  </a:cxn>
                  <a:cxn ang="0">
                    <a:pos x="609" y="5"/>
                  </a:cxn>
                  <a:cxn ang="0">
                    <a:pos x="719" y="0"/>
                  </a:cxn>
                </a:cxnLst>
                <a:rect l="0" t="0" r="r" b="b"/>
                <a:pathLst>
                  <a:path w="1659" h="220">
                    <a:moveTo>
                      <a:pt x="719" y="0"/>
                    </a:moveTo>
                    <a:lnTo>
                      <a:pt x="942" y="0"/>
                    </a:lnTo>
                    <a:lnTo>
                      <a:pt x="1051" y="5"/>
                    </a:lnTo>
                    <a:lnTo>
                      <a:pt x="1154" y="10"/>
                    </a:lnTo>
                    <a:lnTo>
                      <a:pt x="1249" y="14"/>
                    </a:lnTo>
                    <a:lnTo>
                      <a:pt x="1338" y="24"/>
                    </a:lnTo>
                    <a:lnTo>
                      <a:pt x="1417" y="33"/>
                    </a:lnTo>
                    <a:lnTo>
                      <a:pt x="1487" y="42"/>
                    </a:lnTo>
                    <a:lnTo>
                      <a:pt x="1545" y="54"/>
                    </a:lnTo>
                    <a:lnTo>
                      <a:pt x="1594" y="68"/>
                    </a:lnTo>
                    <a:lnTo>
                      <a:pt x="1628" y="80"/>
                    </a:lnTo>
                    <a:lnTo>
                      <a:pt x="1652" y="96"/>
                    </a:lnTo>
                    <a:lnTo>
                      <a:pt x="1659" y="110"/>
                    </a:lnTo>
                    <a:lnTo>
                      <a:pt x="1652" y="124"/>
                    </a:lnTo>
                    <a:lnTo>
                      <a:pt x="1628" y="140"/>
                    </a:lnTo>
                    <a:lnTo>
                      <a:pt x="1594" y="152"/>
                    </a:lnTo>
                    <a:lnTo>
                      <a:pt x="1545" y="166"/>
                    </a:lnTo>
                    <a:lnTo>
                      <a:pt x="1487" y="178"/>
                    </a:lnTo>
                    <a:lnTo>
                      <a:pt x="1417" y="187"/>
                    </a:lnTo>
                    <a:lnTo>
                      <a:pt x="1338" y="196"/>
                    </a:lnTo>
                    <a:lnTo>
                      <a:pt x="1249" y="206"/>
                    </a:lnTo>
                    <a:lnTo>
                      <a:pt x="1154" y="210"/>
                    </a:lnTo>
                    <a:lnTo>
                      <a:pt x="1051" y="215"/>
                    </a:lnTo>
                    <a:lnTo>
                      <a:pt x="942" y="220"/>
                    </a:lnTo>
                    <a:lnTo>
                      <a:pt x="719" y="220"/>
                    </a:lnTo>
                    <a:lnTo>
                      <a:pt x="609" y="215"/>
                    </a:lnTo>
                    <a:lnTo>
                      <a:pt x="507" y="210"/>
                    </a:lnTo>
                    <a:lnTo>
                      <a:pt x="412" y="206"/>
                    </a:lnTo>
                    <a:lnTo>
                      <a:pt x="323" y="196"/>
                    </a:lnTo>
                    <a:lnTo>
                      <a:pt x="244" y="187"/>
                    </a:lnTo>
                    <a:lnTo>
                      <a:pt x="172" y="178"/>
                    </a:lnTo>
                    <a:lnTo>
                      <a:pt x="114" y="166"/>
                    </a:lnTo>
                    <a:lnTo>
                      <a:pt x="65" y="152"/>
                    </a:lnTo>
                    <a:lnTo>
                      <a:pt x="30" y="140"/>
                    </a:lnTo>
                    <a:lnTo>
                      <a:pt x="7" y="124"/>
                    </a:lnTo>
                    <a:lnTo>
                      <a:pt x="0" y="110"/>
                    </a:lnTo>
                    <a:lnTo>
                      <a:pt x="7" y="96"/>
                    </a:lnTo>
                    <a:lnTo>
                      <a:pt x="30" y="80"/>
                    </a:lnTo>
                    <a:lnTo>
                      <a:pt x="65" y="68"/>
                    </a:lnTo>
                    <a:lnTo>
                      <a:pt x="114" y="54"/>
                    </a:lnTo>
                    <a:lnTo>
                      <a:pt x="172" y="42"/>
                    </a:lnTo>
                    <a:lnTo>
                      <a:pt x="244" y="33"/>
                    </a:lnTo>
                    <a:lnTo>
                      <a:pt x="323" y="24"/>
                    </a:lnTo>
                    <a:lnTo>
                      <a:pt x="412" y="14"/>
                    </a:lnTo>
                    <a:lnTo>
                      <a:pt x="507" y="10"/>
                    </a:lnTo>
                    <a:lnTo>
                      <a:pt x="609" y="5"/>
                    </a:lnTo>
                    <a:lnTo>
                      <a:pt x="719" y="0"/>
                    </a:lnTo>
                    <a:close/>
                  </a:path>
                </a:pathLst>
              </a:custGeom>
              <a:solidFill>
                <a:srgbClr val="4B8000"/>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dirty="0"/>
              </a:p>
            </p:txBody>
          </p:sp>
        </p:grpSp>
        <p:grpSp>
          <p:nvGrpSpPr>
            <p:cNvPr id="12" name="Group 11">
              <a:extLst>
                <a:ext uri="{FF2B5EF4-FFF2-40B4-BE49-F238E27FC236}">
                  <a16:creationId xmlns:a16="http://schemas.microsoft.com/office/drawing/2014/main" id="{20439873-66CF-4E74-B9F0-D34C6C1E77A9}"/>
                </a:ext>
              </a:extLst>
            </p:cNvPr>
            <p:cNvGrpSpPr/>
            <p:nvPr/>
          </p:nvGrpSpPr>
          <p:grpSpPr>
            <a:xfrm>
              <a:off x="4978276" y="1844331"/>
              <a:ext cx="2206030" cy="1058404"/>
              <a:chOff x="5212077" y="1542306"/>
              <a:chExt cx="1745294" cy="837353"/>
            </a:xfrm>
          </p:grpSpPr>
          <p:sp>
            <p:nvSpPr>
              <p:cNvPr id="17" name="Freeform 28">
                <a:extLst>
                  <a:ext uri="{FF2B5EF4-FFF2-40B4-BE49-F238E27FC236}">
                    <a16:creationId xmlns:a16="http://schemas.microsoft.com/office/drawing/2014/main" id="{5AE0CA72-45D0-4987-88FA-7937333D7C19}"/>
                  </a:ext>
                </a:extLst>
              </p:cNvPr>
              <p:cNvSpPr>
                <a:spLocks/>
              </p:cNvSpPr>
              <p:nvPr/>
            </p:nvSpPr>
            <p:spPr bwMode="auto">
              <a:xfrm flipV="1">
                <a:off x="5212077" y="1654414"/>
                <a:ext cx="1745294" cy="725245"/>
              </a:xfrm>
              <a:custGeom>
                <a:avLst/>
                <a:gdLst/>
                <a:ahLst/>
                <a:cxnLst>
                  <a:cxn ang="0">
                    <a:pos x="528" y="0"/>
                  </a:cxn>
                  <a:cxn ang="0">
                    <a:pos x="733" y="0"/>
                  </a:cxn>
                  <a:cxn ang="0">
                    <a:pos x="831" y="5"/>
                  </a:cxn>
                  <a:cxn ang="0">
                    <a:pos x="922" y="10"/>
                  </a:cxn>
                  <a:cxn ang="0">
                    <a:pos x="1003" y="17"/>
                  </a:cxn>
                  <a:cxn ang="0">
                    <a:pos x="1077" y="26"/>
                  </a:cxn>
                  <a:cxn ang="0">
                    <a:pos x="1140" y="35"/>
                  </a:cxn>
                  <a:cxn ang="0">
                    <a:pos x="1191" y="45"/>
                  </a:cxn>
                  <a:cxn ang="0">
                    <a:pos x="1229" y="59"/>
                  </a:cxn>
                  <a:cxn ang="0">
                    <a:pos x="1252" y="71"/>
                  </a:cxn>
                  <a:cxn ang="0">
                    <a:pos x="1261" y="85"/>
                  </a:cxn>
                  <a:cxn ang="0">
                    <a:pos x="1261" y="524"/>
                  </a:cxn>
                  <a:cxn ang="0">
                    <a:pos x="0" y="524"/>
                  </a:cxn>
                  <a:cxn ang="0">
                    <a:pos x="0" y="85"/>
                  </a:cxn>
                  <a:cxn ang="0">
                    <a:pos x="10" y="71"/>
                  </a:cxn>
                  <a:cxn ang="0">
                    <a:pos x="33" y="59"/>
                  </a:cxn>
                  <a:cxn ang="0">
                    <a:pos x="70" y="45"/>
                  </a:cxn>
                  <a:cxn ang="0">
                    <a:pos x="121" y="35"/>
                  </a:cxn>
                  <a:cxn ang="0">
                    <a:pos x="186" y="26"/>
                  </a:cxn>
                  <a:cxn ang="0">
                    <a:pos x="258" y="17"/>
                  </a:cxn>
                  <a:cxn ang="0">
                    <a:pos x="342" y="10"/>
                  </a:cxn>
                  <a:cxn ang="0">
                    <a:pos x="433" y="5"/>
                  </a:cxn>
                  <a:cxn ang="0">
                    <a:pos x="528" y="0"/>
                  </a:cxn>
                </a:cxnLst>
                <a:rect l="0" t="0" r="r" b="b"/>
                <a:pathLst>
                  <a:path w="1261" h="524">
                    <a:moveTo>
                      <a:pt x="528" y="0"/>
                    </a:moveTo>
                    <a:lnTo>
                      <a:pt x="733" y="0"/>
                    </a:lnTo>
                    <a:lnTo>
                      <a:pt x="831" y="5"/>
                    </a:lnTo>
                    <a:lnTo>
                      <a:pt x="922" y="10"/>
                    </a:lnTo>
                    <a:lnTo>
                      <a:pt x="1003" y="17"/>
                    </a:lnTo>
                    <a:lnTo>
                      <a:pt x="1077" y="26"/>
                    </a:lnTo>
                    <a:lnTo>
                      <a:pt x="1140" y="35"/>
                    </a:lnTo>
                    <a:lnTo>
                      <a:pt x="1191" y="45"/>
                    </a:lnTo>
                    <a:lnTo>
                      <a:pt x="1229" y="59"/>
                    </a:lnTo>
                    <a:lnTo>
                      <a:pt x="1252" y="71"/>
                    </a:lnTo>
                    <a:lnTo>
                      <a:pt x="1261" y="85"/>
                    </a:lnTo>
                    <a:lnTo>
                      <a:pt x="1261" y="524"/>
                    </a:lnTo>
                    <a:lnTo>
                      <a:pt x="0" y="524"/>
                    </a:lnTo>
                    <a:lnTo>
                      <a:pt x="0" y="85"/>
                    </a:lnTo>
                    <a:lnTo>
                      <a:pt x="10" y="71"/>
                    </a:lnTo>
                    <a:lnTo>
                      <a:pt x="33" y="59"/>
                    </a:lnTo>
                    <a:lnTo>
                      <a:pt x="70" y="45"/>
                    </a:lnTo>
                    <a:lnTo>
                      <a:pt x="121" y="35"/>
                    </a:lnTo>
                    <a:lnTo>
                      <a:pt x="186" y="26"/>
                    </a:lnTo>
                    <a:lnTo>
                      <a:pt x="258" y="17"/>
                    </a:lnTo>
                    <a:lnTo>
                      <a:pt x="342" y="10"/>
                    </a:lnTo>
                    <a:lnTo>
                      <a:pt x="433" y="5"/>
                    </a:lnTo>
                    <a:lnTo>
                      <a:pt x="528" y="0"/>
                    </a:lnTo>
                    <a:close/>
                  </a:path>
                </a:pathLst>
              </a:custGeom>
              <a:gradFill>
                <a:gsLst>
                  <a:gs pos="0">
                    <a:srgbClr val="92D050">
                      <a:shade val="30000"/>
                      <a:satMod val="115000"/>
                    </a:srgbClr>
                  </a:gs>
                  <a:gs pos="66000">
                    <a:srgbClr val="B1E739"/>
                  </a:gs>
                  <a:gs pos="100000">
                    <a:srgbClr val="92D050">
                      <a:shade val="100000"/>
                      <a:satMod val="115000"/>
                    </a:srgbClr>
                  </a:gs>
                </a:gsLst>
                <a:lin ang="0" scaled="1"/>
              </a:gra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dirty="0"/>
              </a:p>
            </p:txBody>
          </p:sp>
          <p:sp>
            <p:nvSpPr>
              <p:cNvPr id="18" name="Freeform 29">
                <a:extLst>
                  <a:ext uri="{FF2B5EF4-FFF2-40B4-BE49-F238E27FC236}">
                    <a16:creationId xmlns:a16="http://schemas.microsoft.com/office/drawing/2014/main" id="{63963C10-B81F-4F6A-AAD6-283B976FEBF9}"/>
                  </a:ext>
                </a:extLst>
              </p:cNvPr>
              <p:cNvSpPr>
                <a:spLocks/>
              </p:cNvSpPr>
              <p:nvPr/>
            </p:nvSpPr>
            <p:spPr bwMode="auto">
              <a:xfrm flipV="1">
                <a:off x="5212077" y="1542306"/>
                <a:ext cx="1745294" cy="229753"/>
              </a:xfrm>
              <a:custGeom>
                <a:avLst/>
                <a:gdLst/>
                <a:ahLst/>
                <a:cxnLst>
                  <a:cxn ang="0">
                    <a:pos x="528" y="0"/>
                  </a:cxn>
                  <a:cxn ang="0">
                    <a:pos x="733" y="0"/>
                  </a:cxn>
                  <a:cxn ang="0">
                    <a:pos x="831" y="5"/>
                  </a:cxn>
                  <a:cxn ang="0">
                    <a:pos x="922" y="10"/>
                  </a:cxn>
                  <a:cxn ang="0">
                    <a:pos x="1003" y="17"/>
                  </a:cxn>
                  <a:cxn ang="0">
                    <a:pos x="1077" y="26"/>
                  </a:cxn>
                  <a:cxn ang="0">
                    <a:pos x="1140" y="35"/>
                  </a:cxn>
                  <a:cxn ang="0">
                    <a:pos x="1191" y="45"/>
                  </a:cxn>
                  <a:cxn ang="0">
                    <a:pos x="1229" y="59"/>
                  </a:cxn>
                  <a:cxn ang="0">
                    <a:pos x="1252" y="70"/>
                  </a:cxn>
                  <a:cxn ang="0">
                    <a:pos x="1261" y="85"/>
                  </a:cxn>
                  <a:cxn ang="0">
                    <a:pos x="1252" y="99"/>
                  </a:cxn>
                  <a:cxn ang="0">
                    <a:pos x="1229" y="110"/>
                  </a:cxn>
                  <a:cxn ang="0">
                    <a:pos x="1191" y="122"/>
                  </a:cxn>
                  <a:cxn ang="0">
                    <a:pos x="1140" y="134"/>
                  </a:cxn>
                  <a:cxn ang="0">
                    <a:pos x="1077" y="143"/>
                  </a:cxn>
                  <a:cxn ang="0">
                    <a:pos x="1003" y="150"/>
                  </a:cxn>
                  <a:cxn ang="0">
                    <a:pos x="922" y="157"/>
                  </a:cxn>
                  <a:cxn ang="0">
                    <a:pos x="831" y="162"/>
                  </a:cxn>
                  <a:cxn ang="0">
                    <a:pos x="733" y="166"/>
                  </a:cxn>
                  <a:cxn ang="0">
                    <a:pos x="528" y="166"/>
                  </a:cxn>
                  <a:cxn ang="0">
                    <a:pos x="433" y="162"/>
                  </a:cxn>
                  <a:cxn ang="0">
                    <a:pos x="342" y="157"/>
                  </a:cxn>
                  <a:cxn ang="0">
                    <a:pos x="258" y="150"/>
                  </a:cxn>
                  <a:cxn ang="0">
                    <a:pos x="186" y="143"/>
                  </a:cxn>
                  <a:cxn ang="0">
                    <a:pos x="121" y="134"/>
                  </a:cxn>
                  <a:cxn ang="0">
                    <a:pos x="70" y="122"/>
                  </a:cxn>
                  <a:cxn ang="0">
                    <a:pos x="33" y="110"/>
                  </a:cxn>
                  <a:cxn ang="0">
                    <a:pos x="10" y="99"/>
                  </a:cxn>
                  <a:cxn ang="0">
                    <a:pos x="0" y="85"/>
                  </a:cxn>
                  <a:cxn ang="0">
                    <a:pos x="10" y="70"/>
                  </a:cxn>
                  <a:cxn ang="0">
                    <a:pos x="33" y="59"/>
                  </a:cxn>
                  <a:cxn ang="0">
                    <a:pos x="70" y="45"/>
                  </a:cxn>
                  <a:cxn ang="0">
                    <a:pos x="121" y="35"/>
                  </a:cxn>
                  <a:cxn ang="0">
                    <a:pos x="186" y="26"/>
                  </a:cxn>
                  <a:cxn ang="0">
                    <a:pos x="258" y="17"/>
                  </a:cxn>
                  <a:cxn ang="0">
                    <a:pos x="342" y="10"/>
                  </a:cxn>
                  <a:cxn ang="0">
                    <a:pos x="433" y="5"/>
                  </a:cxn>
                  <a:cxn ang="0">
                    <a:pos x="528" y="0"/>
                  </a:cxn>
                </a:cxnLst>
                <a:rect l="0" t="0" r="r" b="b"/>
                <a:pathLst>
                  <a:path w="1261" h="166">
                    <a:moveTo>
                      <a:pt x="528" y="0"/>
                    </a:moveTo>
                    <a:lnTo>
                      <a:pt x="733" y="0"/>
                    </a:lnTo>
                    <a:lnTo>
                      <a:pt x="831" y="5"/>
                    </a:lnTo>
                    <a:lnTo>
                      <a:pt x="922" y="10"/>
                    </a:lnTo>
                    <a:lnTo>
                      <a:pt x="1003" y="17"/>
                    </a:lnTo>
                    <a:lnTo>
                      <a:pt x="1077" y="26"/>
                    </a:lnTo>
                    <a:lnTo>
                      <a:pt x="1140" y="35"/>
                    </a:lnTo>
                    <a:lnTo>
                      <a:pt x="1191" y="45"/>
                    </a:lnTo>
                    <a:lnTo>
                      <a:pt x="1229" y="59"/>
                    </a:lnTo>
                    <a:lnTo>
                      <a:pt x="1252" y="70"/>
                    </a:lnTo>
                    <a:lnTo>
                      <a:pt x="1261" y="85"/>
                    </a:lnTo>
                    <a:lnTo>
                      <a:pt x="1252" y="99"/>
                    </a:lnTo>
                    <a:lnTo>
                      <a:pt x="1229" y="110"/>
                    </a:lnTo>
                    <a:lnTo>
                      <a:pt x="1191" y="122"/>
                    </a:lnTo>
                    <a:lnTo>
                      <a:pt x="1140" y="134"/>
                    </a:lnTo>
                    <a:lnTo>
                      <a:pt x="1077" y="143"/>
                    </a:lnTo>
                    <a:lnTo>
                      <a:pt x="1003" y="150"/>
                    </a:lnTo>
                    <a:lnTo>
                      <a:pt x="922" y="157"/>
                    </a:lnTo>
                    <a:lnTo>
                      <a:pt x="831" y="162"/>
                    </a:lnTo>
                    <a:lnTo>
                      <a:pt x="733" y="166"/>
                    </a:lnTo>
                    <a:lnTo>
                      <a:pt x="528" y="166"/>
                    </a:lnTo>
                    <a:lnTo>
                      <a:pt x="433" y="162"/>
                    </a:lnTo>
                    <a:lnTo>
                      <a:pt x="342" y="157"/>
                    </a:lnTo>
                    <a:lnTo>
                      <a:pt x="258" y="150"/>
                    </a:lnTo>
                    <a:lnTo>
                      <a:pt x="186" y="143"/>
                    </a:lnTo>
                    <a:lnTo>
                      <a:pt x="121" y="134"/>
                    </a:lnTo>
                    <a:lnTo>
                      <a:pt x="70" y="122"/>
                    </a:lnTo>
                    <a:lnTo>
                      <a:pt x="33" y="110"/>
                    </a:lnTo>
                    <a:lnTo>
                      <a:pt x="10" y="99"/>
                    </a:lnTo>
                    <a:lnTo>
                      <a:pt x="0" y="85"/>
                    </a:lnTo>
                    <a:lnTo>
                      <a:pt x="10" y="70"/>
                    </a:lnTo>
                    <a:lnTo>
                      <a:pt x="33" y="59"/>
                    </a:lnTo>
                    <a:lnTo>
                      <a:pt x="70" y="45"/>
                    </a:lnTo>
                    <a:lnTo>
                      <a:pt x="121" y="35"/>
                    </a:lnTo>
                    <a:lnTo>
                      <a:pt x="186" y="26"/>
                    </a:lnTo>
                    <a:lnTo>
                      <a:pt x="258" y="17"/>
                    </a:lnTo>
                    <a:lnTo>
                      <a:pt x="342" y="10"/>
                    </a:lnTo>
                    <a:lnTo>
                      <a:pt x="433" y="5"/>
                    </a:lnTo>
                    <a:lnTo>
                      <a:pt x="528" y="0"/>
                    </a:lnTo>
                    <a:close/>
                  </a:path>
                </a:pathLst>
              </a:custGeom>
              <a:solidFill>
                <a:srgbClr val="4D7620"/>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dirty="0"/>
              </a:p>
            </p:txBody>
          </p:sp>
        </p:grpSp>
        <p:grpSp>
          <p:nvGrpSpPr>
            <p:cNvPr id="13" name="Group 12">
              <a:extLst>
                <a:ext uri="{FF2B5EF4-FFF2-40B4-BE49-F238E27FC236}">
                  <a16:creationId xmlns:a16="http://schemas.microsoft.com/office/drawing/2014/main" id="{A871C20B-4EF4-4C9A-A5C5-86FC00F06BA1}"/>
                </a:ext>
              </a:extLst>
            </p:cNvPr>
            <p:cNvGrpSpPr/>
            <p:nvPr/>
          </p:nvGrpSpPr>
          <p:grpSpPr>
            <a:xfrm>
              <a:off x="5537270" y="2291020"/>
              <a:ext cx="1455690" cy="2178917"/>
              <a:chOff x="5775372" y="1722213"/>
              <a:chExt cx="1151664" cy="1723844"/>
            </a:xfrm>
          </p:grpSpPr>
          <p:sp>
            <p:nvSpPr>
              <p:cNvPr id="14" name="TextBox 14">
                <a:extLst>
                  <a:ext uri="{FF2B5EF4-FFF2-40B4-BE49-F238E27FC236}">
                    <a16:creationId xmlns:a16="http://schemas.microsoft.com/office/drawing/2014/main" id="{23DCCF51-3EAF-49FD-B689-8ECECD898DF7}"/>
                  </a:ext>
                </a:extLst>
              </p:cNvPr>
              <p:cNvSpPr txBox="1"/>
              <p:nvPr/>
            </p:nvSpPr>
            <p:spPr>
              <a:xfrm>
                <a:off x="5810447" y="1722213"/>
                <a:ext cx="1116589" cy="316546"/>
              </a:xfrm>
              <a:prstGeom prst="rect">
                <a:avLst/>
              </a:prstGeom>
              <a:noFill/>
              <a:effectLst/>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defTabSz="685800"/>
                <a:r>
                  <a:rPr lang="en-US" sz="2000" dirty="0">
                    <a:solidFill>
                      <a:prstClr val="black"/>
                    </a:solidFill>
                    <a:latin typeface="Calibri (Body)"/>
                  </a:rPr>
                  <a:t>sap.ui5</a:t>
                </a:r>
              </a:p>
            </p:txBody>
          </p:sp>
          <p:sp>
            <p:nvSpPr>
              <p:cNvPr id="15" name="TextBox 52">
                <a:extLst>
                  <a:ext uri="{FF2B5EF4-FFF2-40B4-BE49-F238E27FC236}">
                    <a16:creationId xmlns:a16="http://schemas.microsoft.com/office/drawing/2014/main" id="{D0231A58-FAFD-4045-9E8A-625561F6DC69}"/>
                  </a:ext>
                </a:extLst>
              </p:cNvPr>
              <p:cNvSpPr txBox="1"/>
              <p:nvPr/>
            </p:nvSpPr>
            <p:spPr>
              <a:xfrm>
                <a:off x="5775372" y="2407920"/>
                <a:ext cx="852491" cy="340895"/>
              </a:xfrm>
              <a:prstGeom prst="rect">
                <a:avLst/>
              </a:prstGeom>
              <a:noFill/>
              <a:effectLst/>
            </p:spPr>
            <p:txBody>
              <a:bodyPr wrap="non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defTabSz="685800"/>
                <a:r>
                  <a:rPr lang="en-US" sz="2200" dirty="0">
                    <a:solidFill>
                      <a:prstClr val="black"/>
                    </a:solidFill>
                    <a:latin typeface="Calibri (Body)"/>
                  </a:rPr>
                  <a:t>sap.app</a:t>
                </a:r>
              </a:p>
            </p:txBody>
          </p:sp>
          <p:sp>
            <p:nvSpPr>
              <p:cNvPr id="16" name="TextBox 53">
                <a:extLst>
                  <a:ext uri="{FF2B5EF4-FFF2-40B4-BE49-F238E27FC236}">
                    <a16:creationId xmlns:a16="http://schemas.microsoft.com/office/drawing/2014/main" id="{F78AB7B6-21F9-4E77-BD37-92A53F5EAEAA}"/>
                  </a:ext>
                </a:extLst>
              </p:cNvPr>
              <p:cNvSpPr txBox="1"/>
              <p:nvPr/>
            </p:nvSpPr>
            <p:spPr>
              <a:xfrm>
                <a:off x="5836245" y="3161773"/>
                <a:ext cx="622478" cy="284284"/>
              </a:xfrm>
              <a:prstGeom prst="rect">
                <a:avLst/>
              </a:prstGeom>
              <a:noFill/>
              <a:effectLst/>
            </p:spPr>
            <p:txBody>
              <a:bodyPr wrap="non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defTabSz="685800"/>
                <a:r>
                  <a:rPr lang="en-US" dirty="0">
                    <a:solidFill>
                      <a:schemeClr val="bg1"/>
                    </a:solidFill>
                    <a:latin typeface="Calibri (Body)"/>
                  </a:rPr>
                  <a:t>sap.ui</a:t>
                </a:r>
              </a:p>
            </p:txBody>
          </p:sp>
        </p:grpSp>
      </p:grpSp>
      <p:sp>
        <p:nvSpPr>
          <p:cNvPr id="35" name="Oval 34">
            <a:extLst>
              <a:ext uri="{FF2B5EF4-FFF2-40B4-BE49-F238E27FC236}">
                <a16:creationId xmlns:a16="http://schemas.microsoft.com/office/drawing/2014/main" id="{CFB91A43-8908-4B78-8585-3908EE14A041}"/>
              </a:ext>
            </a:extLst>
          </p:cNvPr>
          <p:cNvSpPr/>
          <p:nvPr/>
        </p:nvSpPr>
        <p:spPr>
          <a:xfrm>
            <a:off x="8973405" y="4479922"/>
            <a:ext cx="143435" cy="14343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dirty="0"/>
          </a:p>
        </p:txBody>
      </p:sp>
      <p:sp>
        <p:nvSpPr>
          <p:cNvPr id="36" name="Footer Placeholder 45">
            <a:extLst>
              <a:ext uri="{FF2B5EF4-FFF2-40B4-BE49-F238E27FC236}">
                <a16:creationId xmlns:a16="http://schemas.microsoft.com/office/drawing/2014/main" id="{DB31CAD3-7168-4953-BF78-E19FEAC3C719}"/>
              </a:ext>
            </a:extLst>
          </p:cNvPr>
          <p:cNvSpPr>
            <a:spLocks noGrp="1"/>
          </p:cNvSpPr>
          <p:nvPr>
            <p:ph type="ftr" sz="quarter" idx="11"/>
          </p:nvPr>
        </p:nvSpPr>
        <p:spPr>
          <a:xfrm>
            <a:off x="9562298" y="6566173"/>
            <a:ext cx="2612903" cy="278992"/>
          </a:xfrm>
        </p:spPr>
        <p:txBody>
          <a:bodyPr/>
          <a:lstStyle/>
          <a:p>
            <a:pPr algn="r"/>
            <a:r>
              <a:rPr lang="en-US" b="1" dirty="0">
                <a:solidFill>
                  <a:schemeClr val="tx1"/>
                </a:solidFill>
              </a:rPr>
              <a:t>Trainer: Anubhav Oberoy &amp; Nishan</a:t>
            </a:r>
          </a:p>
        </p:txBody>
      </p:sp>
    </p:spTree>
    <p:extLst>
      <p:ext uri="{BB962C8B-B14F-4D97-AF65-F5344CB8AC3E}">
        <p14:creationId xmlns:p14="http://schemas.microsoft.com/office/powerpoint/2010/main" val="17704186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D965E64-B750-4728-8BB2-638C69873E6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 name="Title 3">
            <a:extLst>
              <a:ext uri="{FF2B5EF4-FFF2-40B4-BE49-F238E27FC236}">
                <a16:creationId xmlns:a16="http://schemas.microsoft.com/office/drawing/2014/main" id="{48773559-08F1-47B9-B07F-E3A8BBF17AA4}"/>
              </a:ext>
            </a:extLst>
          </p:cNvPr>
          <p:cNvSpPr txBox="1">
            <a:spLocks/>
          </p:cNvSpPr>
          <p:nvPr/>
        </p:nvSpPr>
        <p:spPr>
          <a:xfrm>
            <a:off x="261763" y="188640"/>
            <a:ext cx="11118913"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1 </a:t>
            </a:r>
          </a:p>
        </p:txBody>
      </p:sp>
      <p:sp>
        <p:nvSpPr>
          <p:cNvPr id="6" name="TextBox 5">
            <a:extLst>
              <a:ext uri="{FF2B5EF4-FFF2-40B4-BE49-F238E27FC236}">
                <a16:creationId xmlns:a16="http://schemas.microsoft.com/office/drawing/2014/main" id="{814CA5A5-F77F-4183-8247-7E56ED10E1C4}"/>
              </a:ext>
            </a:extLst>
          </p:cNvPr>
          <p:cNvSpPr txBox="1"/>
          <p:nvPr/>
        </p:nvSpPr>
        <p:spPr>
          <a:xfrm>
            <a:off x="261764" y="899721"/>
            <a:ext cx="11118914" cy="1477328"/>
          </a:xfrm>
          <a:prstGeom prst="rect">
            <a:avLst/>
          </a:prstGeom>
          <a:noFill/>
        </p:spPr>
        <p:txBody>
          <a:bodyPr wrap="square" rtlCol="0">
            <a:spAutoFit/>
          </a:bodyPr>
          <a:lstStyle/>
          <a:p>
            <a:pPr algn="just"/>
            <a:r>
              <a:rPr lang="en-US" dirty="0"/>
              <a:t>In this exercise we add delete mode</a:t>
            </a:r>
          </a:p>
          <a:p>
            <a:pPr marL="285750" indent="-285750" algn="just">
              <a:buFont typeface="Wingdings" panose="05000000000000000000" pitchFamily="2" charset="2"/>
              <a:buChar char="§"/>
            </a:pPr>
            <a:r>
              <a:rPr lang="en-US" dirty="0"/>
              <a:t>view1.controller.js</a:t>
            </a:r>
          </a:p>
          <a:p>
            <a:pPr marL="285750" indent="-285750" algn="just">
              <a:buFont typeface="Wingdings" panose="05000000000000000000" pitchFamily="2" charset="2"/>
              <a:buChar char="§"/>
            </a:pPr>
            <a:r>
              <a:rPr lang="en-US" dirty="0"/>
              <a:t>View1.view.xml</a:t>
            </a:r>
          </a:p>
          <a:p>
            <a:pPr marL="285750" indent="-285750" algn="just">
              <a:buFont typeface="Wingdings" panose="05000000000000000000" pitchFamily="2" charset="2"/>
              <a:buChar char="§"/>
            </a:pPr>
            <a:r>
              <a:rPr lang="en-US" dirty="0"/>
              <a:t>Fruitdata.json</a:t>
            </a:r>
          </a:p>
          <a:p>
            <a:pPr marL="285750" indent="-285750" algn="just">
              <a:buFont typeface="Wingdings" panose="05000000000000000000" pitchFamily="2" charset="2"/>
              <a:buChar char="§"/>
            </a:pPr>
            <a:r>
              <a:rPr lang="en-US" dirty="0"/>
              <a:t>Manifest.json</a:t>
            </a:r>
          </a:p>
        </p:txBody>
      </p:sp>
      <p:sp>
        <p:nvSpPr>
          <p:cNvPr id="7" name="Footer Placeholder 45">
            <a:extLst>
              <a:ext uri="{FF2B5EF4-FFF2-40B4-BE49-F238E27FC236}">
                <a16:creationId xmlns:a16="http://schemas.microsoft.com/office/drawing/2014/main" id="{CD71E98C-8BBB-4D72-9096-1CF75A5BB281}"/>
              </a:ext>
            </a:extLst>
          </p:cNvPr>
          <p:cNvSpPr>
            <a:spLocks noGrp="1"/>
          </p:cNvSpPr>
          <p:nvPr>
            <p:ph type="ftr" sz="quarter" idx="11"/>
          </p:nvPr>
        </p:nvSpPr>
        <p:spPr>
          <a:xfrm>
            <a:off x="9562298" y="6566173"/>
            <a:ext cx="2612903" cy="278992"/>
          </a:xfrm>
        </p:spPr>
        <p:txBody>
          <a:bodyPr/>
          <a:lstStyle/>
          <a:p>
            <a:pPr algn="r"/>
            <a:r>
              <a:rPr lang="en-US" b="1" dirty="0">
                <a:solidFill>
                  <a:schemeClr val="tx1"/>
                </a:solidFill>
              </a:rPr>
              <a:t>Trainer: Anubhav Oberoy &amp; Nishan</a:t>
            </a:r>
          </a:p>
        </p:txBody>
      </p:sp>
      <p:sp>
        <p:nvSpPr>
          <p:cNvPr id="8" name="Title 3">
            <a:extLst>
              <a:ext uri="{FF2B5EF4-FFF2-40B4-BE49-F238E27FC236}">
                <a16:creationId xmlns:a16="http://schemas.microsoft.com/office/drawing/2014/main" id="{C617BA5C-0A33-4C9D-9A53-DC986AED86D8}"/>
              </a:ext>
            </a:extLst>
          </p:cNvPr>
          <p:cNvSpPr txBox="1">
            <a:spLocks/>
          </p:cNvSpPr>
          <p:nvPr/>
        </p:nvSpPr>
        <p:spPr>
          <a:xfrm>
            <a:off x="261763" y="2638742"/>
            <a:ext cx="11118913"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2 </a:t>
            </a:r>
          </a:p>
        </p:txBody>
      </p:sp>
      <p:sp>
        <p:nvSpPr>
          <p:cNvPr id="9" name="TextBox 8">
            <a:extLst>
              <a:ext uri="{FF2B5EF4-FFF2-40B4-BE49-F238E27FC236}">
                <a16:creationId xmlns:a16="http://schemas.microsoft.com/office/drawing/2014/main" id="{45D6A99E-57B6-475A-AE82-17DCB00946FF}"/>
              </a:ext>
            </a:extLst>
          </p:cNvPr>
          <p:cNvSpPr txBox="1"/>
          <p:nvPr/>
        </p:nvSpPr>
        <p:spPr>
          <a:xfrm>
            <a:off x="397163" y="3328492"/>
            <a:ext cx="6096000" cy="923330"/>
          </a:xfrm>
          <a:prstGeom prst="rect">
            <a:avLst/>
          </a:prstGeom>
          <a:noFill/>
        </p:spPr>
        <p:txBody>
          <a:bodyPr wrap="square">
            <a:spAutoFit/>
          </a:bodyPr>
          <a:lstStyle/>
          <a:p>
            <a:pPr algn="just"/>
            <a:r>
              <a:rPr lang="en-US" dirty="0"/>
              <a:t>In this exercise we add </a:t>
            </a:r>
            <a:r>
              <a:rPr lang="en-US" dirty="0" err="1"/>
              <a:t>singleSelector</a:t>
            </a:r>
            <a:r>
              <a:rPr lang="en-US" dirty="0"/>
              <a:t> mode</a:t>
            </a:r>
          </a:p>
          <a:p>
            <a:pPr marL="285750" indent="-285750" algn="just">
              <a:buFont typeface="Wingdings" panose="05000000000000000000" pitchFamily="2" charset="2"/>
              <a:buChar char="§"/>
            </a:pPr>
            <a:r>
              <a:rPr lang="en-US" dirty="0"/>
              <a:t>view1.controller.js</a:t>
            </a:r>
          </a:p>
          <a:p>
            <a:pPr marL="285750" indent="-285750" algn="just">
              <a:buFont typeface="Wingdings" panose="05000000000000000000" pitchFamily="2" charset="2"/>
              <a:buChar char="§"/>
            </a:pPr>
            <a:r>
              <a:rPr lang="en-US" dirty="0"/>
              <a:t>View1.view.xml</a:t>
            </a:r>
          </a:p>
        </p:txBody>
      </p:sp>
      <p:pic>
        <p:nvPicPr>
          <p:cNvPr id="1026" name="Picture 2" descr="Studying Abroad | Top Universities">
            <a:extLst>
              <a:ext uri="{FF2B5EF4-FFF2-40B4-BE49-F238E27FC236}">
                <a16:creationId xmlns:a16="http://schemas.microsoft.com/office/drawing/2014/main" id="{7BCA1717-9E5E-4685-B71F-06324A819C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25942" y="2078479"/>
            <a:ext cx="3200590" cy="2862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06872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D965E64-B750-4728-8BB2-638C69873E6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 name="Title 3">
            <a:extLst>
              <a:ext uri="{FF2B5EF4-FFF2-40B4-BE49-F238E27FC236}">
                <a16:creationId xmlns:a16="http://schemas.microsoft.com/office/drawing/2014/main" id="{48773559-08F1-47B9-B07F-E3A8BBF17AA4}"/>
              </a:ext>
            </a:extLst>
          </p:cNvPr>
          <p:cNvSpPr txBox="1">
            <a:spLocks/>
          </p:cNvSpPr>
          <p:nvPr/>
        </p:nvSpPr>
        <p:spPr>
          <a:xfrm>
            <a:off x="261763" y="188640"/>
            <a:ext cx="11118913"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Master Detail Application</a:t>
            </a:r>
          </a:p>
        </p:txBody>
      </p:sp>
      <p:sp>
        <p:nvSpPr>
          <p:cNvPr id="6" name="TextBox 5">
            <a:extLst>
              <a:ext uri="{FF2B5EF4-FFF2-40B4-BE49-F238E27FC236}">
                <a16:creationId xmlns:a16="http://schemas.microsoft.com/office/drawing/2014/main" id="{814CA5A5-F77F-4183-8247-7E56ED10E1C4}"/>
              </a:ext>
            </a:extLst>
          </p:cNvPr>
          <p:cNvSpPr txBox="1"/>
          <p:nvPr/>
        </p:nvSpPr>
        <p:spPr>
          <a:xfrm>
            <a:off x="261764" y="899721"/>
            <a:ext cx="11015836" cy="4247317"/>
          </a:xfrm>
          <a:prstGeom prst="rect">
            <a:avLst/>
          </a:prstGeom>
          <a:noFill/>
        </p:spPr>
        <p:txBody>
          <a:bodyPr wrap="square" rtlCol="0">
            <a:spAutoFit/>
          </a:bodyPr>
          <a:lstStyle/>
          <a:p>
            <a:pPr marL="285750" indent="-285750" algn="just">
              <a:buFont typeface="Wingdings" panose="05000000000000000000" pitchFamily="2" charset="2"/>
              <a:buChar char="Ø"/>
            </a:pPr>
            <a:r>
              <a:rPr lang="en-US" b="0" i="0" dirty="0">
                <a:solidFill>
                  <a:srgbClr val="333333"/>
                </a:solidFill>
                <a:effectLst/>
                <a:latin typeface="Calibri (Body)"/>
              </a:rPr>
              <a:t>The </a:t>
            </a:r>
            <a:r>
              <a:rPr lang="en-US" b="1" i="0" dirty="0">
                <a:solidFill>
                  <a:srgbClr val="333333"/>
                </a:solidFill>
                <a:effectLst/>
                <a:latin typeface="Calibri (Body)"/>
              </a:rPr>
              <a:t>SAPUI5 Master-Detail Worklist Application</a:t>
            </a:r>
            <a:r>
              <a:rPr lang="en-US" b="0" i="0" dirty="0">
                <a:solidFill>
                  <a:srgbClr val="333333"/>
                </a:solidFill>
                <a:effectLst/>
                <a:latin typeface="Calibri (Body)"/>
              </a:rPr>
              <a:t> template implements a typical split-screen layout, one of the design patterns that is specified by the SAP Fiori Design Guidelines.</a:t>
            </a:r>
          </a:p>
          <a:p>
            <a:pPr marL="285750" indent="-285750" algn="just">
              <a:buFont typeface="Wingdings" panose="05000000000000000000" pitchFamily="2" charset="2"/>
              <a:buChar char="Ø"/>
            </a:pPr>
            <a:r>
              <a:rPr lang="en-US" b="0" i="0" dirty="0">
                <a:solidFill>
                  <a:srgbClr val="333333"/>
                </a:solidFill>
                <a:effectLst/>
                <a:latin typeface="Calibri (Body)"/>
              </a:rPr>
              <a:t>The split-screen layout is optimized for displaying and processing a list of items. On the left side of the screen, users can quickly scan and navigate through the list. On the right side, they then see the details of the selected item, and can trigger related actions or edit the data.</a:t>
            </a:r>
          </a:p>
          <a:p>
            <a:pPr marL="285750" indent="-285750" algn="just">
              <a:buFont typeface="Wingdings" panose="05000000000000000000" pitchFamily="2" charset="2"/>
              <a:buChar char="Ø"/>
            </a:pPr>
            <a:r>
              <a:rPr kumimoji="0" lang="en-US" altLang="en-US" b="0" i="0" u="none" strike="noStrike" cap="none" normalizeH="0" baseline="0" dirty="0">
                <a:ln>
                  <a:noFill/>
                </a:ln>
                <a:solidFill>
                  <a:srgbClr val="333333"/>
                </a:solidFill>
                <a:effectLst/>
                <a:latin typeface="Calibri (Body)"/>
                <a:cs typeface="Arial" panose="020B0604020202020204" pitchFamily="34" charset="0"/>
              </a:rPr>
              <a:t>The main control of this app is the </a:t>
            </a:r>
            <a:r>
              <a:rPr kumimoji="0" lang="en-US" altLang="en-US" b="0" i="0" u="none" strike="noStrike" cap="none" normalizeH="0" baseline="0" dirty="0" err="1">
                <a:ln>
                  <a:noFill/>
                </a:ln>
                <a:solidFill>
                  <a:srgbClr val="333333"/>
                </a:solidFill>
                <a:effectLst/>
                <a:latin typeface="Calibri (Body)"/>
                <a:cs typeface="Courier New" panose="02070309020205020404" pitchFamily="49" charset="0"/>
              </a:rPr>
              <a:t>sap.m.SplitApp</a:t>
            </a:r>
            <a:r>
              <a:rPr kumimoji="0" lang="en-US" altLang="en-US" b="0" i="0" u="none" strike="noStrike" cap="none" normalizeH="0" baseline="0" dirty="0">
                <a:ln>
                  <a:noFill/>
                </a:ln>
                <a:solidFill>
                  <a:srgbClr val="333333"/>
                </a:solidFill>
                <a:effectLst/>
                <a:latin typeface="Calibri (Body)"/>
                <a:cs typeface="Arial" panose="020B0604020202020204" pitchFamily="34" charset="0"/>
              </a:rPr>
              <a:t> control that displays the </a:t>
            </a:r>
            <a:r>
              <a:rPr kumimoji="0" lang="en-US" altLang="en-US" b="1" i="0" u="none" strike="noStrike" cap="none" normalizeH="0" baseline="0" dirty="0">
                <a:ln>
                  <a:noFill/>
                </a:ln>
                <a:solidFill>
                  <a:srgbClr val="050505"/>
                </a:solidFill>
                <a:effectLst/>
                <a:latin typeface="Calibri (Body)"/>
              </a:rPr>
              <a:t>Master</a:t>
            </a:r>
            <a:r>
              <a:rPr kumimoji="0" lang="en-US" altLang="en-US" b="0" i="0" u="none" strike="noStrike" cap="none" normalizeH="0" baseline="0" dirty="0">
                <a:ln>
                  <a:noFill/>
                </a:ln>
                <a:solidFill>
                  <a:srgbClr val="333333"/>
                </a:solidFill>
                <a:effectLst/>
                <a:latin typeface="Calibri (Body)"/>
                <a:cs typeface="Arial" panose="020B0604020202020204" pitchFamily="34" charset="0"/>
              </a:rPr>
              <a:t> view with a list of objects on the left side and the </a:t>
            </a:r>
            <a:r>
              <a:rPr kumimoji="0" lang="en-US" altLang="en-US" b="1" i="0" u="none" strike="noStrike" cap="none" normalizeH="0" baseline="0" dirty="0">
                <a:ln>
                  <a:noFill/>
                </a:ln>
                <a:solidFill>
                  <a:srgbClr val="050505"/>
                </a:solidFill>
                <a:effectLst/>
                <a:latin typeface="Calibri (Body)"/>
              </a:rPr>
              <a:t>Detail</a:t>
            </a:r>
            <a:r>
              <a:rPr kumimoji="0" lang="en-US" altLang="en-US" b="0" i="0" u="none" strike="noStrike" cap="none" normalizeH="0" baseline="0" dirty="0">
                <a:ln>
                  <a:noFill/>
                </a:ln>
                <a:solidFill>
                  <a:srgbClr val="333333"/>
                </a:solidFill>
                <a:effectLst/>
                <a:latin typeface="Calibri (Body)"/>
                <a:cs typeface="Arial" panose="020B0604020202020204" pitchFamily="34" charset="0"/>
              </a:rPr>
              <a:t> view on the right side. When the user presses an object in the master list, the detail page is updated with the context of the selected item.</a:t>
            </a:r>
            <a:r>
              <a:rPr kumimoji="0" lang="en-US" altLang="en-US" b="0" i="0" u="none" strike="noStrike" cap="none" normalizeH="0" baseline="0" dirty="0">
                <a:ln>
                  <a:noFill/>
                </a:ln>
                <a:solidFill>
                  <a:schemeClr val="tx1"/>
                </a:solidFill>
                <a:effectLst/>
                <a:latin typeface="Calibri (Body)"/>
              </a:rPr>
              <a:t> </a:t>
            </a:r>
          </a:p>
          <a:p>
            <a:pPr marL="285750" indent="-285750" algn="just">
              <a:buFont typeface="Wingdings" panose="05000000000000000000" pitchFamily="2" charset="2"/>
              <a:buChar char="Ø"/>
            </a:pPr>
            <a:r>
              <a:rPr lang="en-US" b="0" i="0" dirty="0">
                <a:solidFill>
                  <a:srgbClr val="333333"/>
                </a:solidFill>
                <a:effectLst/>
                <a:latin typeface="Calibri (Body)"/>
              </a:rPr>
              <a:t>The </a:t>
            </a:r>
            <a:r>
              <a:rPr lang="en-US" b="1" i="0" dirty="0">
                <a:solidFill>
                  <a:srgbClr val="050505"/>
                </a:solidFill>
                <a:effectLst/>
                <a:latin typeface="Calibri (Body)"/>
              </a:rPr>
              <a:t>Master</a:t>
            </a:r>
            <a:r>
              <a:rPr lang="en-US" b="0" i="0" dirty="0">
                <a:solidFill>
                  <a:srgbClr val="333333"/>
                </a:solidFill>
                <a:effectLst/>
                <a:latin typeface="Calibri (Body)"/>
              </a:rPr>
              <a:t> view shows the current number of items and a search field that can be used to search through the list items. The number of items are updated automatically and the search filters for a preconfigured field of the list.</a:t>
            </a:r>
          </a:p>
          <a:p>
            <a:pPr marL="285750" indent="-285750" algn="just">
              <a:buFont typeface="Wingdings" panose="05000000000000000000" pitchFamily="2" charset="2"/>
              <a:buChar char="Ø"/>
            </a:pPr>
            <a:r>
              <a:rPr kumimoji="0" lang="en-US" altLang="en-US" b="0" i="0" u="none" strike="noStrike" cap="none" normalizeH="0" baseline="0" dirty="0">
                <a:ln>
                  <a:noFill/>
                </a:ln>
                <a:solidFill>
                  <a:srgbClr val="333333"/>
                </a:solidFill>
                <a:effectLst/>
                <a:latin typeface="Calibri (Body)"/>
                <a:cs typeface="Arial" panose="020B0604020202020204" pitchFamily="34" charset="0"/>
              </a:rPr>
              <a:t>The </a:t>
            </a:r>
            <a:r>
              <a:rPr kumimoji="0" lang="en-US" altLang="en-US" b="1" i="0" u="none" strike="noStrike" cap="none" normalizeH="0" baseline="0" dirty="0">
                <a:ln>
                  <a:noFill/>
                </a:ln>
                <a:solidFill>
                  <a:srgbClr val="050505"/>
                </a:solidFill>
                <a:effectLst/>
                <a:latin typeface="Calibri (Body)"/>
              </a:rPr>
              <a:t>Detail</a:t>
            </a:r>
            <a:r>
              <a:rPr kumimoji="0" lang="en-US" altLang="en-US" b="0" i="0" u="none" strike="noStrike" cap="none" normalizeH="0" baseline="0" dirty="0">
                <a:ln>
                  <a:noFill/>
                </a:ln>
                <a:solidFill>
                  <a:srgbClr val="333333"/>
                </a:solidFill>
                <a:effectLst/>
                <a:latin typeface="Calibri (Body)"/>
                <a:cs typeface="Arial" panose="020B0604020202020204" pitchFamily="34" charset="0"/>
              </a:rPr>
              <a:t> page contains a simple object header displaying more details for the selected object, an empty </a:t>
            </a:r>
            <a:r>
              <a:rPr kumimoji="0" lang="en-US" altLang="en-US" b="0" i="0" u="none" strike="noStrike" cap="none" normalizeH="0" baseline="0" dirty="0" err="1">
                <a:ln>
                  <a:noFill/>
                </a:ln>
                <a:solidFill>
                  <a:srgbClr val="333333"/>
                </a:solidFill>
                <a:effectLst/>
                <a:latin typeface="Calibri (Body)"/>
                <a:cs typeface="Courier New" panose="02070309020205020404" pitchFamily="49" charset="0"/>
              </a:rPr>
              <a:t>sap.m.IconTabBar</a:t>
            </a:r>
            <a:r>
              <a:rPr kumimoji="0" lang="en-US" altLang="en-US" b="0" i="0" u="none" strike="noStrike" cap="none" normalizeH="0" baseline="0" dirty="0">
                <a:ln>
                  <a:noFill/>
                </a:ln>
                <a:solidFill>
                  <a:srgbClr val="333333"/>
                </a:solidFill>
                <a:effectLst/>
                <a:latin typeface="Calibri (Body)"/>
                <a:cs typeface="Arial" panose="020B0604020202020204" pitchFamily="34" charset="0"/>
              </a:rPr>
              <a:t> that can be enriched with custom app content, and a table of line items that are associated to the selected object in the data model.</a:t>
            </a:r>
            <a:r>
              <a:rPr kumimoji="0" lang="en-US" altLang="en-US" b="0" i="0" u="none" strike="noStrike" cap="none" normalizeH="0" baseline="0" dirty="0">
                <a:ln>
                  <a:noFill/>
                </a:ln>
                <a:solidFill>
                  <a:schemeClr val="tx1"/>
                </a:solidFill>
                <a:effectLst/>
                <a:latin typeface="Calibri (Body)"/>
              </a:rPr>
              <a:t> </a:t>
            </a:r>
          </a:p>
          <a:p>
            <a:pPr marL="285750" indent="-285750" algn="l">
              <a:buFont typeface="Wingdings" panose="05000000000000000000" pitchFamily="2" charset="2"/>
              <a:buChar char="Ø"/>
            </a:pPr>
            <a:endParaRPr lang="en-US" dirty="0">
              <a:latin typeface="Calibri (Body)"/>
            </a:endParaRPr>
          </a:p>
        </p:txBody>
      </p:sp>
      <p:sp>
        <p:nvSpPr>
          <p:cNvPr id="7" name="Footer Placeholder 45">
            <a:extLst>
              <a:ext uri="{FF2B5EF4-FFF2-40B4-BE49-F238E27FC236}">
                <a16:creationId xmlns:a16="http://schemas.microsoft.com/office/drawing/2014/main" id="{CD71E98C-8BBB-4D72-9096-1CF75A5BB281}"/>
              </a:ext>
            </a:extLst>
          </p:cNvPr>
          <p:cNvSpPr>
            <a:spLocks noGrp="1"/>
          </p:cNvSpPr>
          <p:nvPr>
            <p:ph type="ftr" sz="quarter" idx="11"/>
          </p:nvPr>
        </p:nvSpPr>
        <p:spPr>
          <a:xfrm>
            <a:off x="9562298" y="6566173"/>
            <a:ext cx="2612903" cy="278992"/>
          </a:xfrm>
        </p:spPr>
        <p:txBody>
          <a:bodyPr/>
          <a:lstStyle/>
          <a:p>
            <a:pPr algn="r"/>
            <a:r>
              <a:rPr lang="en-US" b="1" dirty="0">
                <a:solidFill>
                  <a:schemeClr val="tx1"/>
                </a:solidFill>
              </a:rPr>
              <a:t>Trainer: Anubhav Oberoy &amp; Nishan</a:t>
            </a:r>
          </a:p>
        </p:txBody>
      </p:sp>
      <p:sp>
        <p:nvSpPr>
          <p:cNvPr id="11" name="Footer Placeholder 45">
            <a:extLst>
              <a:ext uri="{FF2B5EF4-FFF2-40B4-BE49-F238E27FC236}">
                <a16:creationId xmlns:a16="http://schemas.microsoft.com/office/drawing/2014/main" id="{A277A521-E570-4B16-BF39-E7773993E4DA}"/>
              </a:ext>
            </a:extLst>
          </p:cNvPr>
          <p:cNvSpPr txBox="1">
            <a:spLocks/>
          </p:cNvSpPr>
          <p:nvPr/>
        </p:nvSpPr>
        <p:spPr>
          <a:xfrm>
            <a:off x="9562298" y="6593882"/>
            <a:ext cx="2612903" cy="278992"/>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b="1">
                <a:solidFill>
                  <a:schemeClr val="tx1"/>
                </a:solidFill>
              </a:rPr>
              <a:t>Trainer: Anubhav Oberoy &amp; Nishan</a:t>
            </a:r>
            <a:endParaRPr lang="en-US" b="1" dirty="0">
              <a:solidFill>
                <a:schemeClr val="tx1"/>
              </a:solidFill>
            </a:endParaRPr>
          </a:p>
        </p:txBody>
      </p:sp>
    </p:spTree>
    <p:extLst>
      <p:ext uri="{BB962C8B-B14F-4D97-AF65-F5344CB8AC3E}">
        <p14:creationId xmlns:p14="http://schemas.microsoft.com/office/powerpoint/2010/main" val="14608138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D965E64-B750-4728-8BB2-638C69873E6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 name="Title 3">
            <a:extLst>
              <a:ext uri="{FF2B5EF4-FFF2-40B4-BE49-F238E27FC236}">
                <a16:creationId xmlns:a16="http://schemas.microsoft.com/office/drawing/2014/main" id="{48773559-08F1-47B9-B07F-E3A8BBF17AA4}"/>
              </a:ext>
            </a:extLst>
          </p:cNvPr>
          <p:cNvSpPr txBox="1">
            <a:spLocks/>
          </p:cNvSpPr>
          <p:nvPr/>
        </p:nvSpPr>
        <p:spPr>
          <a:xfrm>
            <a:off x="261763" y="188640"/>
            <a:ext cx="11118913"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Master Detail Page</a:t>
            </a:r>
          </a:p>
          <a:p>
            <a:endParaRPr lang="en-US" sz="3600" dirty="0">
              <a:latin typeface="Cooper Black" panose="0208090404030B020404" pitchFamily="18" charset="0"/>
            </a:endParaRPr>
          </a:p>
        </p:txBody>
      </p:sp>
      <p:sp>
        <p:nvSpPr>
          <p:cNvPr id="7" name="Footer Placeholder 45">
            <a:extLst>
              <a:ext uri="{FF2B5EF4-FFF2-40B4-BE49-F238E27FC236}">
                <a16:creationId xmlns:a16="http://schemas.microsoft.com/office/drawing/2014/main" id="{CD71E98C-8BBB-4D72-9096-1CF75A5BB281}"/>
              </a:ext>
            </a:extLst>
          </p:cNvPr>
          <p:cNvSpPr>
            <a:spLocks noGrp="1"/>
          </p:cNvSpPr>
          <p:nvPr>
            <p:ph type="ftr" sz="quarter" idx="11"/>
          </p:nvPr>
        </p:nvSpPr>
        <p:spPr>
          <a:xfrm>
            <a:off x="9562298" y="6566173"/>
            <a:ext cx="2612903" cy="278992"/>
          </a:xfrm>
        </p:spPr>
        <p:txBody>
          <a:bodyPr/>
          <a:lstStyle/>
          <a:p>
            <a:pPr algn="r"/>
            <a:r>
              <a:rPr lang="en-US" b="1" dirty="0">
                <a:solidFill>
                  <a:schemeClr val="tx1"/>
                </a:solidFill>
              </a:rPr>
              <a:t>Trainer: Anubhav Oberoy &amp; Nishan</a:t>
            </a:r>
          </a:p>
        </p:txBody>
      </p:sp>
      <p:sp>
        <p:nvSpPr>
          <p:cNvPr id="8" name="Rectangle 7">
            <a:extLst>
              <a:ext uri="{FF2B5EF4-FFF2-40B4-BE49-F238E27FC236}">
                <a16:creationId xmlns:a16="http://schemas.microsoft.com/office/drawing/2014/main" id="{31806206-2505-4817-BD3E-52C2A640F292}"/>
              </a:ext>
            </a:extLst>
          </p:cNvPr>
          <p:cNvSpPr/>
          <p:nvPr/>
        </p:nvSpPr>
        <p:spPr>
          <a:xfrm>
            <a:off x="4821382" y="1161315"/>
            <a:ext cx="6559294" cy="37813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 View</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p:txBody>
      </p:sp>
      <p:sp>
        <p:nvSpPr>
          <p:cNvPr id="9" name="Rectangle 8">
            <a:extLst>
              <a:ext uri="{FF2B5EF4-FFF2-40B4-BE49-F238E27FC236}">
                <a16:creationId xmlns:a16="http://schemas.microsoft.com/office/drawing/2014/main" id="{AA8F647B-6ECF-40B9-8150-1E85254C547C}"/>
              </a:ext>
            </a:extLst>
          </p:cNvPr>
          <p:cNvSpPr/>
          <p:nvPr/>
        </p:nvSpPr>
        <p:spPr>
          <a:xfrm>
            <a:off x="5198849" y="1787021"/>
            <a:ext cx="5913972" cy="290872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App Container</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p:txBody>
      </p:sp>
      <p:sp>
        <p:nvSpPr>
          <p:cNvPr id="10" name="Rectangle 9">
            <a:extLst>
              <a:ext uri="{FF2B5EF4-FFF2-40B4-BE49-F238E27FC236}">
                <a16:creationId xmlns:a16="http://schemas.microsoft.com/office/drawing/2014/main" id="{DD6AB7D1-1F04-490E-BBE7-59726499DEFC}"/>
              </a:ext>
            </a:extLst>
          </p:cNvPr>
          <p:cNvSpPr/>
          <p:nvPr/>
        </p:nvSpPr>
        <p:spPr>
          <a:xfrm>
            <a:off x="5351968" y="2299723"/>
            <a:ext cx="2324925" cy="215588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View 1</a:t>
            </a:r>
          </a:p>
        </p:txBody>
      </p:sp>
      <p:sp>
        <p:nvSpPr>
          <p:cNvPr id="11" name="Rectangle 10">
            <a:extLst>
              <a:ext uri="{FF2B5EF4-FFF2-40B4-BE49-F238E27FC236}">
                <a16:creationId xmlns:a16="http://schemas.microsoft.com/office/drawing/2014/main" id="{2F1B2F42-BBAE-4744-AA1C-F7D48D47151A}"/>
              </a:ext>
            </a:extLst>
          </p:cNvPr>
          <p:cNvSpPr/>
          <p:nvPr/>
        </p:nvSpPr>
        <p:spPr>
          <a:xfrm>
            <a:off x="8284514" y="2299723"/>
            <a:ext cx="2135874" cy="205047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View 2</a:t>
            </a:r>
          </a:p>
        </p:txBody>
      </p:sp>
      <p:sp>
        <p:nvSpPr>
          <p:cNvPr id="12" name="Arrow: Right 11">
            <a:extLst>
              <a:ext uri="{FF2B5EF4-FFF2-40B4-BE49-F238E27FC236}">
                <a16:creationId xmlns:a16="http://schemas.microsoft.com/office/drawing/2014/main" id="{23575B1B-C801-4318-9710-3FB02B997593}"/>
              </a:ext>
            </a:extLst>
          </p:cNvPr>
          <p:cNvSpPr/>
          <p:nvPr/>
        </p:nvSpPr>
        <p:spPr>
          <a:xfrm>
            <a:off x="7594474" y="2484787"/>
            <a:ext cx="839804" cy="65232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Right 12">
            <a:extLst>
              <a:ext uri="{FF2B5EF4-FFF2-40B4-BE49-F238E27FC236}">
                <a16:creationId xmlns:a16="http://schemas.microsoft.com/office/drawing/2014/main" id="{C4813F89-40DF-44E1-9859-7FB09AC1749F}"/>
              </a:ext>
            </a:extLst>
          </p:cNvPr>
          <p:cNvSpPr/>
          <p:nvPr/>
        </p:nvSpPr>
        <p:spPr>
          <a:xfrm rot="10800000">
            <a:off x="7466276" y="3364551"/>
            <a:ext cx="839804" cy="65232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03DCA1E-321E-4170-952D-C374372FA7CC}"/>
              </a:ext>
            </a:extLst>
          </p:cNvPr>
          <p:cNvSpPr/>
          <p:nvPr/>
        </p:nvSpPr>
        <p:spPr>
          <a:xfrm>
            <a:off x="8434278" y="2484787"/>
            <a:ext cx="2135874" cy="1970818"/>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33828E0-9DD1-4CBB-8C94-F5EA92D9267A}"/>
              </a:ext>
            </a:extLst>
          </p:cNvPr>
          <p:cNvSpPr/>
          <p:nvPr/>
        </p:nvSpPr>
        <p:spPr>
          <a:xfrm>
            <a:off x="8586678" y="2637187"/>
            <a:ext cx="2133238" cy="197081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C8B83390-7008-440B-B0BF-714FD8DF2697}"/>
              </a:ext>
            </a:extLst>
          </p:cNvPr>
          <p:cNvSpPr txBox="1"/>
          <p:nvPr/>
        </p:nvSpPr>
        <p:spPr>
          <a:xfrm>
            <a:off x="6454215" y="3241385"/>
            <a:ext cx="6096000" cy="369332"/>
          </a:xfrm>
          <a:prstGeom prst="rect">
            <a:avLst/>
          </a:prstGeom>
          <a:noFill/>
        </p:spPr>
        <p:txBody>
          <a:bodyPr wrap="square">
            <a:spAutoFit/>
          </a:bodyPr>
          <a:lstStyle/>
          <a:p>
            <a:pPr algn="ctr"/>
            <a:r>
              <a:rPr lang="en-US" dirty="0">
                <a:solidFill>
                  <a:schemeClr val="bg1"/>
                </a:solidFill>
              </a:rPr>
              <a:t>View 2</a:t>
            </a:r>
          </a:p>
        </p:txBody>
      </p:sp>
      <p:pic>
        <p:nvPicPr>
          <p:cNvPr id="3074" name="Picture 2">
            <a:extLst>
              <a:ext uri="{FF2B5EF4-FFF2-40B4-BE49-F238E27FC236}">
                <a16:creationId xmlns:a16="http://schemas.microsoft.com/office/drawing/2014/main" id="{CFD0E090-D23A-492A-81A5-037F6B14E2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4077" y="1431274"/>
            <a:ext cx="4458571" cy="31767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598862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4874</TotalTime>
  <Words>1344</Words>
  <Application>Microsoft Office PowerPoint</Application>
  <PresentationFormat>Widescreen</PresentationFormat>
  <Paragraphs>201</Paragraphs>
  <Slides>18</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18</vt:i4>
      </vt:variant>
    </vt:vector>
  </HeadingPairs>
  <TitlesOfParts>
    <vt:vector size="27" baseType="lpstr">
      <vt:lpstr>Arial</vt:lpstr>
      <vt:lpstr>Calibri</vt:lpstr>
      <vt:lpstr>Calibri (Body)</vt:lpstr>
      <vt:lpstr>Calibri Light</vt:lpstr>
      <vt:lpstr>Cooper Black</vt:lpstr>
      <vt:lpstr>Open Sans</vt:lpstr>
      <vt:lpstr>Segoe UI</vt:lpstr>
      <vt:lpstr>Wingdings</vt:lpstr>
      <vt:lpstr>Office Theme</vt:lpstr>
      <vt:lpstr>PowerPoint Presentation</vt:lpstr>
      <vt:lpstr>PowerPoint Presentation</vt:lpstr>
      <vt:lpstr>PowerPoint Presentation</vt:lpstr>
      <vt:lpstr>What is manifest.json ?</vt:lpstr>
      <vt:lpstr>PowerPoint Presentation</vt:lpstr>
      <vt:lpstr>Three Sections of manifest.json</vt:lpstr>
      <vt:lpstr>PowerPoint Presentation</vt:lpstr>
      <vt:lpstr>PowerPoint Presentation</vt:lpstr>
      <vt:lpstr>PowerPoint Presentation</vt:lpstr>
      <vt:lpstr>Routes and Routing </vt:lpstr>
      <vt:lpstr>Routing Configuration</vt:lpstr>
      <vt:lpstr>Navigation and Routing</vt:lpstr>
      <vt:lpstr>Exercise 3  </vt:lpstr>
      <vt:lpstr>Concept of enable routing</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cvedi@soyuztechnologies.com</dc:creator>
  <cp:lastModifiedBy>kuldeep singh shekhawat</cp:lastModifiedBy>
  <cp:revision>181</cp:revision>
  <dcterms:created xsi:type="dcterms:W3CDTF">2021-09-02T13:28:35Z</dcterms:created>
  <dcterms:modified xsi:type="dcterms:W3CDTF">2021-09-15T11:43:42Z</dcterms:modified>
</cp:coreProperties>
</file>